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8" roundtripDataSignature="AMtx7miZz5aQ1+C+ZGn0jeyzTKicsxI5gg=="/>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bina Šuta-Islamović" initials="" lastIdx="1" clrIdx="0"/>
  <p:cmAuthor id="1" name="Oliver Böck Öjab"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8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customschemas.google.com/relationships/presentationmetadata" Target="meta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18762558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1" name="Google Shape;14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77735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3" name="Google Shape;233;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101445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3" name="Google Shape;243;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838199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3" name="Google Shape;243;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327334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3" name="Google Shape;253;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27654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2" name="Google Shape;152;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594293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2" name="Google Shape;162;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616562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2" name="Google Shape;172;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663694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2" name="Google Shape;182;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378361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2" name="Google Shape;192;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144388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2" name="Google Shape;202;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762122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3" name="Google Shape;213;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229649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3" name="Google Shape;223;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36943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elfolie" type="title">
  <p:cSld name="TITLE">
    <p:spTree>
      <p:nvGrpSpPr>
        <p:cNvPr id="1" name="Shape 22"/>
        <p:cNvGrpSpPr/>
        <p:nvPr/>
      </p:nvGrpSpPr>
      <p:grpSpPr>
        <a:xfrm>
          <a:off x="0" y="0"/>
          <a:ext cx="0" cy="0"/>
          <a:chOff x="0" y="0"/>
          <a:chExt cx="0" cy="0"/>
        </a:xfrm>
      </p:grpSpPr>
      <p:grpSp>
        <p:nvGrpSpPr>
          <p:cNvPr id="23" name="Google Shape;23;p14"/>
          <p:cNvGrpSpPr/>
          <p:nvPr/>
        </p:nvGrpSpPr>
        <p:grpSpPr>
          <a:xfrm>
            <a:off x="0" y="-8467"/>
            <a:ext cx="12192000" cy="6866467"/>
            <a:chOff x="0" y="-8467"/>
            <a:chExt cx="12192000" cy="6866467"/>
          </a:xfrm>
        </p:grpSpPr>
        <p:cxnSp>
          <p:nvCxnSpPr>
            <p:cNvPr id="24" name="Google Shape;24;p14"/>
            <p:cNvCxnSpPr/>
            <p:nvPr/>
          </p:nvCxnSpPr>
          <p:spPr>
            <a:xfrm>
              <a:off x="9371012" y="0"/>
              <a:ext cx="1219200" cy="6858000"/>
            </a:xfrm>
            <a:prstGeom prst="straightConnector1">
              <a:avLst/>
            </a:prstGeom>
            <a:noFill/>
            <a:ln w="9525" cap="flat" cmpd="sng">
              <a:solidFill>
                <a:srgbClr val="BFBFBF"/>
              </a:solidFill>
              <a:prstDash val="solid"/>
              <a:round/>
              <a:headEnd type="none" w="sm" len="sm"/>
              <a:tailEnd type="none" w="sm" len="sm"/>
            </a:ln>
          </p:spPr>
        </p:cxnSp>
        <p:cxnSp>
          <p:nvCxnSpPr>
            <p:cNvPr id="25" name="Google Shape;25;p14"/>
            <p:cNvCxnSpPr/>
            <p:nvPr/>
          </p:nvCxnSpPr>
          <p:spPr>
            <a:xfrm flipH="1">
              <a:off x="7425267" y="3681413"/>
              <a:ext cx="4763558" cy="3176587"/>
            </a:xfrm>
            <a:prstGeom prst="straightConnector1">
              <a:avLst/>
            </a:prstGeom>
            <a:noFill/>
            <a:ln w="9525" cap="flat" cmpd="sng">
              <a:solidFill>
                <a:srgbClr val="D8D8D8"/>
              </a:solidFill>
              <a:prstDash val="solid"/>
              <a:round/>
              <a:headEnd type="none" w="sm" len="sm"/>
              <a:tailEnd type="none" w="sm" len="sm"/>
            </a:ln>
          </p:spPr>
        </p:cxnSp>
        <p:sp>
          <p:nvSpPr>
            <p:cNvPr id="26" name="Google Shape;26;p14"/>
            <p:cNvSpPr/>
            <p:nvPr/>
          </p:nvSpPr>
          <p:spPr>
            <a:xfrm>
              <a:off x="9181476"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27" name="Google Shape;27;p14"/>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28" name="Google Shape;28;p14"/>
            <p:cNvSpPr/>
            <p:nvPr/>
          </p:nvSpPr>
          <p:spPr>
            <a:xfrm>
              <a:off x="8932333" y="3048000"/>
              <a:ext cx="3259667" cy="3810000"/>
            </a:xfrm>
            <a:prstGeom prst="triangle">
              <a:avLst>
                <a:gd name="adj" fmla="val 100000"/>
              </a:avLst>
            </a:prstGeom>
            <a:solidFill>
              <a:schemeClr val="accent2">
                <a:alpha val="71764"/>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14"/>
            <p:cNvSpPr/>
            <p:nvPr/>
          </p:nvSpPr>
          <p:spPr>
            <a:xfrm>
              <a:off x="9334500" y="-8467"/>
              <a:ext cx="2854326"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678A26">
                <a:alpha val="69803"/>
              </a:srgbClr>
            </a:solidFill>
            <a:ln>
              <a:noFill/>
            </a:ln>
          </p:spPr>
        </p:sp>
        <p:sp>
          <p:nvSpPr>
            <p:cNvPr id="30" name="Google Shape;30;p14"/>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rgbClr val="92CF7C">
                <a:alpha val="69803"/>
              </a:srgbClr>
            </a:solidFill>
            <a:ln>
              <a:noFill/>
            </a:ln>
          </p:spPr>
        </p:sp>
        <p:sp>
          <p:nvSpPr>
            <p:cNvPr id="31" name="Google Shape;31;p14"/>
            <p:cNvSpPr/>
            <p:nvPr/>
          </p:nvSpPr>
          <p:spPr>
            <a:xfrm>
              <a:off x="10938999" y="-8467"/>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32" name="Google Shape;32;p14"/>
            <p:cNvSpPr/>
            <p:nvPr/>
          </p:nvSpPr>
          <p:spPr>
            <a:xfrm>
              <a:off x="10371666" y="3589867"/>
              <a:ext cx="1817159" cy="3268133"/>
            </a:xfrm>
            <a:prstGeom prst="triangle">
              <a:avLst>
                <a:gd name="adj" fmla="val 100000"/>
              </a:avLst>
            </a:prstGeom>
            <a:solidFill>
              <a:schemeClr val="accent1">
                <a:alpha val="8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14"/>
            <p:cNvSpPr/>
            <p:nvPr/>
          </p:nvSpPr>
          <p:spPr>
            <a:xfrm rot="10800000">
              <a:off x="0" y="0"/>
              <a:ext cx="842596" cy="5666154"/>
            </a:xfrm>
            <a:prstGeom prst="triangle">
              <a:avLst>
                <a:gd name="adj" fmla="val 100000"/>
              </a:avLst>
            </a:prstGeom>
            <a:solidFill>
              <a:schemeClr val="accent1">
                <a:alpha val="84705"/>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 name="Google Shape;34;p14"/>
          <p:cNvSpPr txBox="1">
            <a:spLocks noGrp="1"/>
          </p:cNvSpPr>
          <p:nvPr>
            <p:ph type="ctrTitle"/>
          </p:nvPr>
        </p:nvSpPr>
        <p:spPr>
          <a:xfrm>
            <a:off x="1507067" y="2404534"/>
            <a:ext cx="7766936" cy="1646302"/>
          </a:xfrm>
          <a:prstGeom prst="rect">
            <a:avLst/>
          </a:prstGeom>
          <a:noFill/>
          <a:ln>
            <a:noFill/>
          </a:ln>
        </p:spPr>
        <p:txBody>
          <a:bodyPr spcFirstLastPara="1" wrap="square" lIns="91425" tIns="45700" rIns="91425" bIns="45700" anchor="b" anchorCtr="0">
            <a:noAutofit/>
          </a:bodyPr>
          <a:lstStyle>
            <a:lvl1pPr lvl="0" algn="r">
              <a:spcBef>
                <a:spcPts val="0"/>
              </a:spcBef>
              <a:spcAft>
                <a:spcPts val="0"/>
              </a:spcAft>
              <a:buClr>
                <a:schemeClr val="accent1"/>
              </a:buClr>
              <a:buSzPts val="5400"/>
              <a:buFont typeface="Trebuchet MS"/>
              <a:buNone/>
              <a:defRPr sz="5400">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4"/>
          <p:cNvSpPr txBox="1">
            <a:spLocks noGrp="1"/>
          </p:cNvSpPr>
          <p:nvPr>
            <p:ph type="subTitle" idx="1"/>
          </p:nvPr>
        </p:nvSpPr>
        <p:spPr>
          <a:xfrm>
            <a:off x="1507067" y="4050833"/>
            <a:ext cx="7766936" cy="1096899"/>
          </a:xfrm>
          <a:prstGeom prst="rect">
            <a:avLst/>
          </a:prstGeom>
          <a:noFill/>
          <a:ln>
            <a:noFill/>
          </a:ln>
        </p:spPr>
        <p:txBody>
          <a:bodyPr spcFirstLastPara="1" wrap="square" lIns="91425" tIns="45700" rIns="91425" bIns="45700" anchor="t" anchorCtr="0">
            <a:normAutofit/>
          </a:bodyPr>
          <a:lstStyle>
            <a:lvl1pPr lvl="0" algn="r">
              <a:spcBef>
                <a:spcPts val="1000"/>
              </a:spcBef>
              <a:spcAft>
                <a:spcPts val="0"/>
              </a:spcAft>
              <a:buSzPts val="1440"/>
              <a:buNone/>
              <a:defRPr>
                <a:solidFill>
                  <a:srgbClr val="7F7F7F"/>
                </a:solidFill>
              </a:defRPr>
            </a:lvl1pPr>
            <a:lvl2pPr lvl="1" algn="ctr">
              <a:spcBef>
                <a:spcPts val="1000"/>
              </a:spcBef>
              <a:spcAft>
                <a:spcPts val="0"/>
              </a:spcAft>
              <a:buSzPts val="1280"/>
              <a:buNone/>
              <a:defRPr>
                <a:solidFill>
                  <a:srgbClr val="888888"/>
                </a:solidFill>
              </a:defRPr>
            </a:lvl2pPr>
            <a:lvl3pPr lvl="2" algn="ctr">
              <a:spcBef>
                <a:spcPts val="1000"/>
              </a:spcBef>
              <a:spcAft>
                <a:spcPts val="0"/>
              </a:spcAft>
              <a:buSzPts val="1120"/>
              <a:buNone/>
              <a:defRPr>
                <a:solidFill>
                  <a:srgbClr val="888888"/>
                </a:solidFill>
              </a:defRPr>
            </a:lvl3pPr>
            <a:lvl4pPr lvl="3" algn="ctr">
              <a:spcBef>
                <a:spcPts val="1000"/>
              </a:spcBef>
              <a:spcAft>
                <a:spcPts val="0"/>
              </a:spcAft>
              <a:buSzPts val="960"/>
              <a:buNone/>
              <a:defRPr>
                <a:solidFill>
                  <a:srgbClr val="888888"/>
                </a:solidFill>
              </a:defRPr>
            </a:lvl4pPr>
            <a:lvl5pPr lvl="4" algn="ctr">
              <a:spcBef>
                <a:spcPts val="1000"/>
              </a:spcBef>
              <a:spcAft>
                <a:spcPts val="0"/>
              </a:spcAft>
              <a:buSzPts val="960"/>
              <a:buNone/>
              <a:defRPr>
                <a:solidFill>
                  <a:srgbClr val="888888"/>
                </a:solidFill>
              </a:defRPr>
            </a:lvl5pPr>
            <a:lvl6pPr lvl="5" algn="ctr">
              <a:spcBef>
                <a:spcPts val="1000"/>
              </a:spcBef>
              <a:spcAft>
                <a:spcPts val="0"/>
              </a:spcAft>
              <a:buSzPts val="960"/>
              <a:buNone/>
              <a:defRPr>
                <a:solidFill>
                  <a:srgbClr val="888888"/>
                </a:solidFill>
              </a:defRPr>
            </a:lvl6pPr>
            <a:lvl7pPr lvl="6" algn="ctr">
              <a:spcBef>
                <a:spcPts val="1000"/>
              </a:spcBef>
              <a:spcAft>
                <a:spcPts val="0"/>
              </a:spcAft>
              <a:buSzPts val="960"/>
              <a:buNone/>
              <a:defRPr>
                <a:solidFill>
                  <a:srgbClr val="888888"/>
                </a:solidFill>
              </a:defRPr>
            </a:lvl7pPr>
            <a:lvl8pPr lvl="7" algn="ctr">
              <a:spcBef>
                <a:spcPts val="1000"/>
              </a:spcBef>
              <a:spcAft>
                <a:spcPts val="0"/>
              </a:spcAft>
              <a:buSzPts val="960"/>
              <a:buNone/>
              <a:defRPr>
                <a:solidFill>
                  <a:srgbClr val="888888"/>
                </a:solidFill>
              </a:defRPr>
            </a:lvl8pPr>
            <a:lvl9pPr lvl="8" algn="ctr">
              <a:spcBef>
                <a:spcPts val="1000"/>
              </a:spcBef>
              <a:spcAft>
                <a:spcPts val="0"/>
              </a:spcAft>
              <a:buSzPts val="960"/>
              <a:buNone/>
              <a:defRPr>
                <a:solidFill>
                  <a:srgbClr val="888888"/>
                </a:solidFill>
              </a:defRPr>
            </a:lvl9pPr>
          </a:lstStyle>
          <a:p>
            <a:endParaRPr/>
          </a:p>
        </p:txBody>
      </p:sp>
      <p:sp>
        <p:nvSpPr>
          <p:cNvPr id="36" name="Google Shape;36;p14"/>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14"/>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4"/>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e-DE"/>
              <a:t>‹Nr.›</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el und Beschriftung">
  <p:cSld name="Titel und Beschriftung">
    <p:spTree>
      <p:nvGrpSpPr>
        <p:cNvPr id="1" name="Shape 90"/>
        <p:cNvGrpSpPr/>
        <p:nvPr/>
      </p:nvGrpSpPr>
      <p:grpSpPr>
        <a:xfrm>
          <a:off x="0" y="0"/>
          <a:ext cx="0" cy="0"/>
          <a:chOff x="0" y="0"/>
          <a:chExt cx="0" cy="0"/>
        </a:xfrm>
      </p:grpSpPr>
      <p:sp>
        <p:nvSpPr>
          <p:cNvPr id="91" name="Google Shape;91;p23"/>
          <p:cNvSpPr txBox="1">
            <a:spLocks noGrp="1"/>
          </p:cNvSpPr>
          <p:nvPr>
            <p:ph type="title"/>
          </p:nvPr>
        </p:nvSpPr>
        <p:spPr>
          <a:xfrm>
            <a:off x="677335" y="609600"/>
            <a:ext cx="8596668" cy="3403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2" name="Google Shape;92;p23"/>
          <p:cNvSpPr txBox="1">
            <a:spLocks noGrp="1"/>
          </p:cNvSpPr>
          <p:nvPr>
            <p:ph type="body" idx="1"/>
          </p:nvPr>
        </p:nvSpPr>
        <p:spPr>
          <a:xfrm>
            <a:off x="677335" y="4470400"/>
            <a:ext cx="8596668" cy="1570962"/>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93" name="Google Shape;93;p23"/>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23"/>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5" name="Google Shape;95;p23"/>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e-DE"/>
              <a:t>‹Nr.›</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Zitat mit Beschriftung">
  <p:cSld name="Zitat mit Beschriftung">
    <p:spTree>
      <p:nvGrpSpPr>
        <p:cNvPr id="1" name="Shape 96"/>
        <p:cNvGrpSpPr/>
        <p:nvPr/>
      </p:nvGrpSpPr>
      <p:grpSpPr>
        <a:xfrm>
          <a:off x="0" y="0"/>
          <a:ext cx="0" cy="0"/>
          <a:chOff x="0" y="0"/>
          <a:chExt cx="0" cy="0"/>
        </a:xfrm>
      </p:grpSpPr>
      <p:sp>
        <p:nvSpPr>
          <p:cNvPr id="97" name="Google Shape;97;p24"/>
          <p:cNvSpPr txBox="1">
            <a:spLocks noGrp="1"/>
          </p:cNvSpPr>
          <p:nvPr>
            <p:ph type="title"/>
          </p:nvPr>
        </p:nvSpPr>
        <p:spPr>
          <a:xfrm>
            <a:off x="931334" y="609600"/>
            <a:ext cx="8094134"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 name="Google Shape;98;p24"/>
          <p:cNvSpPr txBox="1">
            <a:spLocks noGrp="1"/>
          </p:cNvSpPr>
          <p:nvPr>
            <p:ph type="body" idx="1"/>
          </p:nvPr>
        </p:nvSpPr>
        <p:spPr>
          <a:xfrm>
            <a:off x="1366139" y="3632200"/>
            <a:ext cx="7224524" cy="381000"/>
          </a:xfrm>
          <a:prstGeom prst="rect">
            <a:avLst/>
          </a:prstGeom>
          <a:noFill/>
          <a:ln>
            <a:noFill/>
          </a:ln>
        </p:spPr>
        <p:txBody>
          <a:bodyPr spcFirstLastPara="1" wrap="square" lIns="91425" tIns="45700" rIns="91425" bIns="45700" anchor="ctr" anchorCtr="0">
            <a:noAutofit/>
          </a:bodyPr>
          <a:lstStyle>
            <a:lvl1pPr marL="457200" lvl="0" indent="-228600" algn="l">
              <a:spcBef>
                <a:spcPts val="1000"/>
              </a:spcBef>
              <a:spcAft>
                <a:spcPts val="0"/>
              </a:spcAft>
              <a:buSzPts val="1280"/>
              <a:buFont typeface="Trebuchet MS"/>
              <a:buNone/>
              <a:defRPr sz="1600">
                <a:solidFill>
                  <a:srgbClr val="7F7F7F"/>
                </a:solidFill>
              </a:defRPr>
            </a:lvl1pPr>
            <a:lvl2pPr marL="914400" lvl="1" indent="-228600" algn="l">
              <a:spcBef>
                <a:spcPts val="1000"/>
              </a:spcBef>
              <a:spcAft>
                <a:spcPts val="0"/>
              </a:spcAft>
              <a:buSzPts val="1280"/>
              <a:buFont typeface="Trebuchet MS"/>
              <a:buNone/>
              <a:defRPr/>
            </a:lvl2pPr>
            <a:lvl3pPr marL="1371600" lvl="2" indent="-228600" algn="l">
              <a:spcBef>
                <a:spcPts val="1000"/>
              </a:spcBef>
              <a:spcAft>
                <a:spcPts val="0"/>
              </a:spcAft>
              <a:buSzPts val="1120"/>
              <a:buFont typeface="Trebuchet MS"/>
              <a:buNone/>
              <a:defRPr/>
            </a:lvl3pPr>
            <a:lvl4pPr marL="1828800" lvl="3" indent="-228600" algn="l">
              <a:spcBef>
                <a:spcPts val="1000"/>
              </a:spcBef>
              <a:spcAft>
                <a:spcPts val="0"/>
              </a:spcAft>
              <a:buSzPts val="960"/>
              <a:buFont typeface="Trebuchet MS"/>
              <a:buNone/>
              <a:defRPr/>
            </a:lvl4pPr>
            <a:lvl5pPr marL="2286000" lvl="4" indent="-228600" algn="l">
              <a:spcBef>
                <a:spcPts val="1000"/>
              </a:spcBef>
              <a:spcAft>
                <a:spcPts val="0"/>
              </a:spcAft>
              <a:buSzPts val="960"/>
              <a:buFont typeface="Trebuchet MS"/>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99" name="Google Shape;99;p24"/>
          <p:cNvSpPr txBox="1">
            <a:spLocks noGrp="1"/>
          </p:cNvSpPr>
          <p:nvPr>
            <p:ph type="body" idx="2"/>
          </p:nvPr>
        </p:nvSpPr>
        <p:spPr>
          <a:xfrm>
            <a:off x="677335" y="4470400"/>
            <a:ext cx="8596668" cy="1570962"/>
          </a:xfrm>
          <a:prstGeom prst="rect">
            <a:avLst/>
          </a:prstGeom>
          <a:noFill/>
          <a:ln>
            <a:noFill/>
          </a:ln>
        </p:spPr>
        <p:txBody>
          <a:bodyPr spcFirstLastPara="1" wrap="square" lIns="91425" tIns="45700" rIns="91425" bIns="45700" anchor="ctr"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00" name="Google Shape;100;p24"/>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1" name="Google Shape;101;p24"/>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2" name="Google Shape;102;p24"/>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e-DE"/>
              <a:t>‹Nr.›</a:t>
            </a:fld>
            <a:endParaRPr/>
          </a:p>
        </p:txBody>
      </p:sp>
      <p:sp>
        <p:nvSpPr>
          <p:cNvPr id="103" name="Google Shape;103;p24"/>
          <p:cNvSpPr txBox="1"/>
          <p:nvPr/>
        </p:nvSpPr>
        <p:spPr>
          <a:xfrm>
            <a:off x="541870" y="790378"/>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de-DE" sz="8000" b="0" i="0" u="none" strike="noStrike" cap="none">
                <a:solidFill>
                  <a:srgbClr val="92CF7C"/>
                </a:solidFill>
                <a:latin typeface="Arial"/>
                <a:ea typeface="Arial"/>
                <a:cs typeface="Arial"/>
                <a:sym typeface="Arial"/>
              </a:rPr>
              <a:t>“</a:t>
            </a:r>
            <a:endParaRPr/>
          </a:p>
        </p:txBody>
      </p:sp>
      <p:sp>
        <p:nvSpPr>
          <p:cNvPr id="104" name="Google Shape;104;p24"/>
          <p:cNvSpPr txBox="1"/>
          <p:nvPr/>
        </p:nvSpPr>
        <p:spPr>
          <a:xfrm>
            <a:off x="8893011" y="288655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de-DE" sz="8000" b="0" i="0" u="none" strike="noStrike" cap="none">
                <a:solidFill>
                  <a:srgbClr val="92CF7C"/>
                </a:solidFill>
                <a:latin typeface="Arial"/>
                <a:ea typeface="Arial"/>
                <a:cs typeface="Arial"/>
                <a:sym typeface="Arial"/>
              </a:rPr>
              <a:t>”</a:t>
            </a:r>
            <a:endParaRPr sz="1800" b="0" i="0" u="none" strike="noStrike" cap="none">
              <a:solidFill>
                <a:srgbClr val="92CF7C"/>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Namenskarte">
  <p:cSld name="Namenskarte">
    <p:spTree>
      <p:nvGrpSpPr>
        <p:cNvPr id="1" name="Shape 105"/>
        <p:cNvGrpSpPr/>
        <p:nvPr/>
      </p:nvGrpSpPr>
      <p:grpSpPr>
        <a:xfrm>
          <a:off x="0" y="0"/>
          <a:ext cx="0" cy="0"/>
          <a:chOff x="0" y="0"/>
          <a:chExt cx="0" cy="0"/>
        </a:xfrm>
      </p:grpSpPr>
      <p:sp>
        <p:nvSpPr>
          <p:cNvPr id="106" name="Google Shape;106;p25"/>
          <p:cNvSpPr txBox="1">
            <a:spLocks noGrp="1"/>
          </p:cNvSpPr>
          <p:nvPr>
            <p:ph type="title"/>
          </p:nvPr>
        </p:nvSpPr>
        <p:spPr>
          <a:xfrm>
            <a:off x="677335" y="1931988"/>
            <a:ext cx="8596668" cy="259546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 name="Google Shape;107;p25"/>
          <p:cNvSpPr txBox="1">
            <a:spLocks noGrp="1"/>
          </p:cNvSpPr>
          <p:nvPr>
            <p:ph type="body" idx="1"/>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3F3F3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08" name="Google Shape;108;p25"/>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 name="Google Shape;109;p25"/>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0" name="Google Shape;110;p25"/>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e-DE"/>
              <a:t>‹Nr.›</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Namenskarte für Zitat">
  <p:cSld name="Namenskarte für Zitat">
    <p:spTree>
      <p:nvGrpSpPr>
        <p:cNvPr id="1" name="Shape 111"/>
        <p:cNvGrpSpPr/>
        <p:nvPr/>
      </p:nvGrpSpPr>
      <p:grpSpPr>
        <a:xfrm>
          <a:off x="0" y="0"/>
          <a:ext cx="0" cy="0"/>
          <a:chOff x="0" y="0"/>
          <a:chExt cx="0" cy="0"/>
        </a:xfrm>
      </p:grpSpPr>
      <p:sp>
        <p:nvSpPr>
          <p:cNvPr id="112" name="Google Shape;112;p26"/>
          <p:cNvSpPr txBox="1">
            <a:spLocks noGrp="1"/>
          </p:cNvSpPr>
          <p:nvPr>
            <p:ph type="title"/>
          </p:nvPr>
        </p:nvSpPr>
        <p:spPr>
          <a:xfrm>
            <a:off x="931334" y="609600"/>
            <a:ext cx="8094134"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3" name="Google Shape;113;p26"/>
          <p:cNvSpPr txBox="1">
            <a:spLocks noGrp="1"/>
          </p:cNvSpPr>
          <p:nvPr>
            <p:ph type="body" idx="1"/>
          </p:nvPr>
        </p:nvSpPr>
        <p:spPr>
          <a:xfrm>
            <a:off x="677332" y="4013200"/>
            <a:ext cx="8596669" cy="514248"/>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Font typeface="Trebuchet MS"/>
              <a:buNone/>
              <a:defRPr sz="2400">
                <a:solidFill>
                  <a:srgbClr val="3F3F3F"/>
                </a:solidFill>
              </a:defRPr>
            </a:lvl1pPr>
            <a:lvl2pPr marL="914400" lvl="1" indent="-228600" algn="l">
              <a:spcBef>
                <a:spcPts val="1000"/>
              </a:spcBef>
              <a:spcAft>
                <a:spcPts val="0"/>
              </a:spcAft>
              <a:buSzPts val="1280"/>
              <a:buFont typeface="Trebuchet MS"/>
              <a:buNone/>
              <a:defRPr/>
            </a:lvl2pPr>
            <a:lvl3pPr marL="1371600" lvl="2" indent="-228600" algn="l">
              <a:spcBef>
                <a:spcPts val="1000"/>
              </a:spcBef>
              <a:spcAft>
                <a:spcPts val="0"/>
              </a:spcAft>
              <a:buSzPts val="1120"/>
              <a:buFont typeface="Trebuchet MS"/>
              <a:buNone/>
              <a:defRPr/>
            </a:lvl3pPr>
            <a:lvl4pPr marL="1828800" lvl="3" indent="-228600" algn="l">
              <a:spcBef>
                <a:spcPts val="1000"/>
              </a:spcBef>
              <a:spcAft>
                <a:spcPts val="0"/>
              </a:spcAft>
              <a:buSzPts val="960"/>
              <a:buFont typeface="Trebuchet MS"/>
              <a:buNone/>
              <a:defRPr/>
            </a:lvl4pPr>
            <a:lvl5pPr marL="2286000" lvl="4" indent="-228600" algn="l">
              <a:spcBef>
                <a:spcPts val="1000"/>
              </a:spcBef>
              <a:spcAft>
                <a:spcPts val="0"/>
              </a:spcAft>
              <a:buSzPts val="960"/>
              <a:buFont typeface="Trebuchet MS"/>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14" name="Google Shape;114;p26"/>
          <p:cNvSpPr txBox="1">
            <a:spLocks noGrp="1"/>
          </p:cNvSpPr>
          <p:nvPr>
            <p:ph type="body" idx="2"/>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15" name="Google Shape;115;p26"/>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6" name="Google Shape;116;p26"/>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7" name="Google Shape;117;p26"/>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e-DE"/>
              <a:t>‹Nr.›</a:t>
            </a:fld>
            <a:endParaRPr/>
          </a:p>
        </p:txBody>
      </p:sp>
      <p:sp>
        <p:nvSpPr>
          <p:cNvPr id="118" name="Google Shape;118;p26"/>
          <p:cNvSpPr txBox="1"/>
          <p:nvPr/>
        </p:nvSpPr>
        <p:spPr>
          <a:xfrm>
            <a:off x="541870" y="790378"/>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de-DE" sz="8000" b="0" i="0" u="none" strike="noStrike" cap="none">
                <a:solidFill>
                  <a:srgbClr val="92CF7C"/>
                </a:solidFill>
                <a:latin typeface="Arial"/>
                <a:ea typeface="Arial"/>
                <a:cs typeface="Arial"/>
                <a:sym typeface="Arial"/>
              </a:rPr>
              <a:t>“</a:t>
            </a:r>
            <a:endParaRPr/>
          </a:p>
        </p:txBody>
      </p:sp>
      <p:sp>
        <p:nvSpPr>
          <p:cNvPr id="119" name="Google Shape;119;p26"/>
          <p:cNvSpPr txBox="1"/>
          <p:nvPr/>
        </p:nvSpPr>
        <p:spPr>
          <a:xfrm>
            <a:off x="8893011" y="2886556"/>
            <a:ext cx="609600" cy="584776"/>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de-DE" sz="8000" b="0" i="0" u="none" strike="noStrike" cap="none">
                <a:solidFill>
                  <a:srgbClr val="92CF7C"/>
                </a:solidFill>
                <a:latin typeface="Arial"/>
                <a:ea typeface="Arial"/>
                <a:cs typeface="Arial"/>
                <a:sym typeface="Aria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Wahr oder Falsch">
  <p:cSld name="Wahr oder Falsch">
    <p:spTree>
      <p:nvGrpSpPr>
        <p:cNvPr id="1" name="Shape 120"/>
        <p:cNvGrpSpPr/>
        <p:nvPr/>
      </p:nvGrpSpPr>
      <p:grpSpPr>
        <a:xfrm>
          <a:off x="0" y="0"/>
          <a:ext cx="0" cy="0"/>
          <a:chOff x="0" y="0"/>
          <a:chExt cx="0" cy="0"/>
        </a:xfrm>
      </p:grpSpPr>
      <p:sp>
        <p:nvSpPr>
          <p:cNvPr id="121" name="Google Shape;121;p27"/>
          <p:cNvSpPr txBox="1">
            <a:spLocks noGrp="1"/>
          </p:cNvSpPr>
          <p:nvPr>
            <p:ph type="title"/>
          </p:nvPr>
        </p:nvSpPr>
        <p:spPr>
          <a:xfrm>
            <a:off x="685799" y="609600"/>
            <a:ext cx="8588203" cy="3022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4400"/>
              <a:buFont typeface="Trebuchet MS"/>
              <a:buNone/>
              <a:defRPr sz="44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2" name="Google Shape;122;p27"/>
          <p:cNvSpPr txBox="1">
            <a:spLocks noGrp="1"/>
          </p:cNvSpPr>
          <p:nvPr>
            <p:ph type="body" idx="1"/>
          </p:nvPr>
        </p:nvSpPr>
        <p:spPr>
          <a:xfrm>
            <a:off x="677332" y="4013200"/>
            <a:ext cx="8596669" cy="514248"/>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Font typeface="Trebuchet MS"/>
              <a:buNone/>
              <a:defRPr sz="2400">
                <a:solidFill>
                  <a:schemeClr val="accent1"/>
                </a:solidFill>
              </a:defRPr>
            </a:lvl1pPr>
            <a:lvl2pPr marL="914400" lvl="1" indent="-228600" algn="l">
              <a:spcBef>
                <a:spcPts val="1000"/>
              </a:spcBef>
              <a:spcAft>
                <a:spcPts val="0"/>
              </a:spcAft>
              <a:buSzPts val="1280"/>
              <a:buFont typeface="Trebuchet MS"/>
              <a:buNone/>
              <a:defRPr/>
            </a:lvl2pPr>
            <a:lvl3pPr marL="1371600" lvl="2" indent="-228600" algn="l">
              <a:spcBef>
                <a:spcPts val="1000"/>
              </a:spcBef>
              <a:spcAft>
                <a:spcPts val="0"/>
              </a:spcAft>
              <a:buSzPts val="1120"/>
              <a:buFont typeface="Trebuchet MS"/>
              <a:buNone/>
              <a:defRPr/>
            </a:lvl3pPr>
            <a:lvl4pPr marL="1828800" lvl="3" indent="-228600" algn="l">
              <a:spcBef>
                <a:spcPts val="1000"/>
              </a:spcBef>
              <a:spcAft>
                <a:spcPts val="0"/>
              </a:spcAft>
              <a:buSzPts val="960"/>
              <a:buFont typeface="Trebuchet MS"/>
              <a:buNone/>
              <a:defRPr/>
            </a:lvl4pPr>
            <a:lvl5pPr marL="2286000" lvl="4" indent="-228600" algn="l">
              <a:spcBef>
                <a:spcPts val="1000"/>
              </a:spcBef>
              <a:spcAft>
                <a:spcPts val="0"/>
              </a:spcAft>
              <a:buSzPts val="960"/>
              <a:buFont typeface="Trebuchet MS"/>
              <a:buNone/>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23" name="Google Shape;123;p27"/>
          <p:cNvSpPr txBox="1">
            <a:spLocks noGrp="1"/>
          </p:cNvSpPr>
          <p:nvPr>
            <p:ph type="body" idx="2"/>
          </p:nvPr>
        </p:nvSpPr>
        <p:spPr>
          <a:xfrm>
            <a:off x="677335" y="4527448"/>
            <a:ext cx="8596668" cy="151391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440"/>
              <a:buNone/>
              <a:defRPr sz="18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124" name="Google Shape;124;p27"/>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5" name="Google Shape;125;p27"/>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6" name="Google Shape;126;p27"/>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e-DE"/>
              <a:t>‹Nr.›</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el und vertikaler Text" type="vertTx">
  <p:cSld name="VERTICAL_TEXT">
    <p:spTree>
      <p:nvGrpSpPr>
        <p:cNvPr id="1" name="Shape 127"/>
        <p:cNvGrpSpPr/>
        <p:nvPr/>
      </p:nvGrpSpPr>
      <p:grpSpPr>
        <a:xfrm>
          <a:off x="0" y="0"/>
          <a:ext cx="0" cy="0"/>
          <a:chOff x="0" y="0"/>
          <a:chExt cx="0" cy="0"/>
        </a:xfrm>
      </p:grpSpPr>
      <p:sp>
        <p:nvSpPr>
          <p:cNvPr id="128" name="Google Shape;128;p28"/>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9" name="Google Shape;129;p28"/>
          <p:cNvSpPr txBox="1">
            <a:spLocks noGrp="1"/>
          </p:cNvSpPr>
          <p:nvPr>
            <p:ph type="body" idx="1"/>
          </p:nvPr>
        </p:nvSpPr>
        <p:spPr>
          <a:xfrm rot="5400000">
            <a:off x="3035281" y="-197358"/>
            <a:ext cx="3880773" cy="8596668"/>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30" name="Google Shape;130;p28"/>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1" name="Google Shape;131;p28"/>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2" name="Google Shape;132;p28"/>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e-DE"/>
              <a:t>‹Nr.›</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Vertikaler Titel und Text" type="vertTitleAndTx">
  <p:cSld name="VERTICAL_TITLE_AND_VERTICAL_TEXT">
    <p:spTree>
      <p:nvGrpSpPr>
        <p:cNvPr id="1" name="Shape 133"/>
        <p:cNvGrpSpPr/>
        <p:nvPr/>
      </p:nvGrpSpPr>
      <p:grpSpPr>
        <a:xfrm>
          <a:off x="0" y="0"/>
          <a:ext cx="0" cy="0"/>
          <a:chOff x="0" y="0"/>
          <a:chExt cx="0" cy="0"/>
        </a:xfrm>
      </p:grpSpPr>
      <p:sp>
        <p:nvSpPr>
          <p:cNvPr id="134" name="Google Shape;134;p29"/>
          <p:cNvSpPr txBox="1">
            <a:spLocks noGrp="1"/>
          </p:cNvSpPr>
          <p:nvPr>
            <p:ph type="title"/>
          </p:nvPr>
        </p:nvSpPr>
        <p:spPr>
          <a:xfrm rot="5400000">
            <a:off x="5994319" y="2582953"/>
            <a:ext cx="5251451" cy="1304743"/>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5" name="Google Shape;135;p29"/>
          <p:cNvSpPr txBox="1">
            <a:spLocks noGrp="1"/>
          </p:cNvSpPr>
          <p:nvPr>
            <p:ph type="body" idx="1"/>
          </p:nvPr>
        </p:nvSpPr>
        <p:spPr>
          <a:xfrm rot="5400000">
            <a:off x="1581685" y="-294750"/>
            <a:ext cx="5251450" cy="7060150"/>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136" name="Google Shape;136;p29"/>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7" name="Google Shape;137;p29"/>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8" name="Google Shape;138;p29"/>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e-DE"/>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el und Inhalt" type="obj">
  <p:cSld name="OBJECT">
    <p:spTree>
      <p:nvGrpSpPr>
        <p:cNvPr id="1" name="Shape 39"/>
        <p:cNvGrpSpPr/>
        <p:nvPr/>
      </p:nvGrpSpPr>
      <p:grpSpPr>
        <a:xfrm>
          <a:off x="0" y="0"/>
          <a:ext cx="0" cy="0"/>
          <a:chOff x="0" y="0"/>
          <a:chExt cx="0" cy="0"/>
        </a:xfrm>
      </p:grpSpPr>
      <p:sp>
        <p:nvSpPr>
          <p:cNvPr id="40" name="Google Shape;40;p15"/>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3600"/>
              <a:buFont typeface="Trebuchet MS"/>
              <a:buNone/>
              <a:defRPr sz="36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15"/>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42" name="Google Shape;42;p15"/>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5"/>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5"/>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e-DE"/>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Abschnitts-&#10;überschrift" type="secHead">
  <p:cSld name="SECTION_HEADER">
    <p:spTree>
      <p:nvGrpSpPr>
        <p:cNvPr id="1" name="Shape 45"/>
        <p:cNvGrpSpPr/>
        <p:nvPr/>
      </p:nvGrpSpPr>
      <p:grpSpPr>
        <a:xfrm>
          <a:off x="0" y="0"/>
          <a:ext cx="0" cy="0"/>
          <a:chOff x="0" y="0"/>
          <a:chExt cx="0" cy="0"/>
        </a:xfrm>
      </p:grpSpPr>
      <p:sp>
        <p:nvSpPr>
          <p:cNvPr id="46" name="Google Shape;46;p16"/>
          <p:cNvSpPr txBox="1">
            <a:spLocks noGrp="1"/>
          </p:cNvSpPr>
          <p:nvPr>
            <p:ph type="title"/>
          </p:nvPr>
        </p:nvSpPr>
        <p:spPr>
          <a:xfrm>
            <a:off x="677335" y="2700867"/>
            <a:ext cx="8596668" cy="1826581"/>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4000"/>
              <a:buFont typeface="Trebuchet MS"/>
              <a:buNone/>
              <a:defRPr sz="4000" b="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6"/>
          <p:cNvSpPr txBox="1">
            <a:spLocks noGrp="1"/>
          </p:cNvSpPr>
          <p:nvPr>
            <p:ph type="body" idx="1"/>
          </p:nvPr>
        </p:nvSpPr>
        <p:spPr>
          <a:xfrm>
            <a:off x="677335" y="4527448"/>
            <a:ext cx="8596668" cy="860400"/>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600"/>
              <a:buNone/>
              <a:defRPr sz="2000">
                <a:solidFill>
                  <a:srgbClr val="7F7F7F"/>
                </a:solidFill>
              </a:defRPr>
            </a:lvl1pPr>
            <a:lvl2pPr marL="914400" lvl="1" indent="-228600" algn="l">
              <a:spcBef>
                <a:spcPts val="1000"/>
              </a:spcBef>
              <a:spcAft>
                <a:spcPts val="0"/>
              </a:spcAft>
              <a:buSzPts val="1440"/>
              <a:buNone/>
              <a:defRPr sz="1800">
                <a:solidFill>
                  <a:srgbClr val="888888"/>
                </a:solidFill>
              </a:defRPr>
            </a:lvl2pPr>
            <a:lvl3pPr marL="1371600" lvl="2" indent="-228600" algn="l">
              <a:spcBef>
                <a:spcPts val="1000"/>
              </a:spcBef>
              <a:spcAft>
                <a:spcPts val="0"/>
              </a:spcAft>
              <a:buSzPts val="1280"/>
              <a:buNone/>
              <a:defRPr sz="1600">
                <a:solidFill>
                  <a:srgbClr val="888888"/>
                </a:solidFill>
              </a:defRPr>
            </a:lvl3pPr>
            <a:lvl4pPr marL="1828800" lvl="3" indent="-228600" algn="l">
              <a:spcBef>
                <a:spcPts val="1000"/>
              </a:spcBef>
              <a:spcAft>
                <a:spcPts val="0"/>
              </a:spcAft>
              <a:buSzPts val="1120"/>
              <a:buNone/>
              <a:defRPr sz="1400">
                <a:solidFill>
                  <a:srgbClr val="888888"/>
                </a:solidFill>
              </a:defRPr>
            </a:lvl4pPr>
            <a:lvl5pPr marL="2286000" lvl="4" indent="-228600" algn="l">
              <a:spcBef>
                <a:spcPts val="1000"/>
              </a:spcBef>
              <a:spcAft>
                <a:spcPts val="0"/>
              </a:spcAft>
              <a:buSzPts val="1120"/>
              <a:buNone/>
              <a:defRPr sz="1400">
                <a:solidFill>
                  <a:srgbClr val="888888"/>
                </a:solidFill>
              </a:defRPr>
            </a:lvl5pPr>
            <a:lvl6pPr marL="2743200" lvl="5" indent="-228600" algn="l">
              <a:spcBef>
                <a:spcPts val="1000"/>
              </a:spcBef>
              <a:spcAft>
                <a:spcPts val="0"/>
              </a:spcAft>
              <a:buSzPts val="1120"/>
              <a:buNone/>
              <a:defRPr sz="1400">
                <a:solidFill>
                  <a:srgbClr val="888888"/>
                </a:solidFill>
              </a:defRPr>
            </a:lvl6pPr>
            <a:lvl7pPr marL="3200400" lvl="6" indent="-228600" algn="l">
              <a:spcBef>
                <a:spcPts val="1000"/>
              </a:spcBef>
              <a:spcAft>
                <a:spcPts val="0"/>
              </a:spcAft>
              <a:buSzPts val="1120"/>
              <a:buNone/>
              <a:defRPr sz="1400">
                <a:solidFill>
                  <a:srgbClr val="888888"/>
                </a:solidFill>
              </a:defRPr>
            </a:lvl7pPr>
            <a:lvl8pPr marL="3657600" lvl="7" indent="-228600" algn="l">
              <a:spcBef>
                <a:spcPts val="1000"/>
              </a:spcBef>
              <a:spcAft>
                <a:spcPts val="0"/>
              </a:spcAft>
              <a:buSzPts val="1120"/>
              <a:buNone/>
              <a:defRPr sz="1400">
                <a:solidFill>
                  <a:srgbClr val="888888"/>
                </a:solidFill>
              </a:defRPr>
            </a:lvl8pPr>
            <a:lvl9pPr marL="4114800" lvl="8" indent="-228600" algn="l">
              <a:spcBef>
                <a:spcPts val="1000"/>
              </a:spcBef>
              <a:spcAft>
                <a:spcPts val="0"/>
              </a:spcAft>
              <a:buSzPts val="1120"/>
              <a:buNone/>
              <a:defRPr sz="1400">
                <a:solidFill>
                  <a:srgbClr val="888888"/>
                </a:solidFill>
              </a:defRPr>
            </a:lvl9pPr>
          </a:lstStyle>
          <a:p>
            <a:endParaRPr/>
          </a:p>
        </p:txBody>
      </p:sp>
      <p:sp>
        <p:nvSpPr>
          <p:cNvPr id="48" name="Google Shape;48;p16"/>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6"/>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16"/>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e-DE"/>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Zwei Inhalte" type="twoObj">
  <p:cSld name="TWO_OBJECTS">
    <p:spTree>
      <p:nvGrpSpPr>
        <p:cNvPr id="1" name="Shape 51"/>
        <p:cNvGrpSpPr/>
        <p:nvPr/>
      </p:nvGrpSpPr>
      <p:grpSpPr>
        <a:xfrm>
          <a:off x="0" y="0"/>
          <a:ext cx="0" cy="0"/>
          <a:chOff x="0" y="0"/>
          <a:chExt cx="0" cy="0"/>
        </a:xfrm>
      </p:grpSpPr>
      <p:sp>
        <p:nvSpPr>
          <p:cNvPr id="52" name="Google Shape;52;p17"/>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7"/>
          <p:cNvSpPr txBox="1">
            <a:spLocks noGrp="1"/>
          </p:cNvSpPr>
          <p:nvPr>
            <p:ph type="body" idx="1"/>
          </p:nvPr>
        </p:nvSpPr>
        <p:spPr>
          <a:xfrm>
            <a:off x="677334" y="2160589"/>
            <a:ext cx="4184035" cy="3880772"/>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54" name="Google Shape;54;p17"/>
          <p:cNvSpPr txBox="1">
            <a:spLocks noGrp="1"/>
          </p:cNvSpPr>
          <p:nvPr>
            <p:ph type="body" idx="2"/>
          </p:nvPr>
        </p:nvSpPr>
        <p:spPr>
          <a:xfrm>
            <a:off x="5089970" y="2160589"/>
            <a:ext cx="4184034" cy="3880773"/>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55" name="Google Shape;55;p17"/>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7"/>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7"/>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e-DE"/>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Vergleich" type="twoTxTwoObj">
  <p:cSld name="TWO_OBJECTS_WITH_TEXT">
    <p:spTree>
      <p:nvGrpSpPr>
        <p:cNvPr id="1" name="Shape 58"/>
        <p:cNvGrpSpPr/>
        <p:nvPr/>
      </p:nvGrpSpPr>
      <p:grpSpPr>
        <a:xfrm>
          <a:off x="0" y="0"/>
          <a:ext cx="0" cy="0"/>
          <a:chOff x="0" y="0"/>
          <a:chExt cx="0" cy="0"/>
        </a:xfrm>
      </p:grpSpPr>
      <p:sp>
        <p:nvSpPr>
          <p:cNvPr id="59" name="Google Shape;59;p18"/>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3600"/>
              <a:buFont typeface="Trebuchet MS"/>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8"/>
          <p:cNvSpPr txBox="1">
            <a:spLocks noGrp="1"/>
          </p:cNvSpPr>
          <p:nvPr>
            <p:ph type="body" idx="1"/>
          </p:nvPr>
        </p:nvSpPr>
        <p:spPr>
          <a:xfrm>
            <a:off x="675745" y="2160983"/>
            <a:ext cx="4185623"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None/>
              <a:defRPr sz="2400" b="0"/>
            </a:lvl1pPr>
            <a:lvl2pPr marL="914400" lvl="1" indent="-228600" algn="l">
              <a:spcBef>
                <a:spcPts val="1000"/>
              </a:spcBef>
              <a:spcAft>
                <a:spcPts val="0"/>
              </a:spcAft>
              <a:buSzPts val="1600"/>
              <a:buNone/>
              <a:defRPr sz="2000" b="1"/>
            </a:lvl2pPr>
            <a:lvl3pPr marL="1371600" lvl="2" indent="-228600" algn="l">
              <a:spcBef>
                <a:spcPts val="1000"/>
              </a:spcBef>
              <a:spcAft>
                <a:spcPts val="0"/>
              </a:spcAft>
              <a:buSzPts val="1440"/>
              <a:buNone/>
              <a:defRPr sz="1800" b="1"/>
            </a:lvl3pPr>
            <a:lvl4pPr marL="1828800" lvl="3" indent="-228600" algn="l">
              <a:spcBef>
                <a:spcPts val="1000"/>
              </a:spcBef>
              <a:spcAft>
                <a:spcPts val="0"/>
              </a:spcAft>
              <a:buSzPts val="1280"/>
              <a:buNone/>
              <a:defRPr sz="1600" b="1"/>
            </a:lvl4pPr>
            <a:lvl5pPr marL="2286000" lvl="4" indent="-228600" algn="l">
              <a:spcBef>
                <a:spcPts val="1000"/>
              </a:spcBef>
              <a:spcAft>
                <a:spcPts val="0"/>
              </a:spcAft>
              <a:buSzPts val="1280"/>
              <a:buNone/>
              <a:defRPr sz="1600" b="1"/>
            </a:lvl5pPr>
            <a:lvl6pPr marL="2743200" lvl="5" indent="-228600" algn="l">
              <a:spcBef>
                <a:spcPts val="1000"/>
              </a:spcBef>
              <a:spcAft>
                <a:spcPts val="0"/>
              </a:spcAft>
              <a:buSzPts val="1280"/>
              <a:buNone/>
              <a:defRPr sz="1600" b="1"/>
            </a:lvl6pPr>
            <a:lvl7pPr marL="3200400" lvl="6" indent="-228600" algn="l">
              <a:spcBef>
                <a:spcPts val="1000"/>
              </a:spcBef>
              <a:spcAft>
                <a:spcPts val="0"/>
              </a:spcAft>
              <a:buSzPts val="1280"/>
              <a:buNone/>
              <a:defRPr sz="1600" b="1"/>
            </a:lvl7pPr>
            <a:lvl8pPr marL="3657600" lvl="7" indent="-228600" algn="l">
              <a:spcBef>
                <a:spcPts val="1000"/>
              </a:spcBef>
              <a:spcAft>
                <a:spcPts val="0"/>
              </a:spcAft>
              <a:buSzPts val="1280"/>
              <a:buNone/>
              <a:defRPr sz="1600" b="1"/>
            </a:lvl8pPr>
            <a:lvl9pPr marL="4114800" lvl="8" indent="-228600" algn="l">
              <a:spcBef>
                <a:spcPts val="1000"/>
              </a:spcBef>
              <a:spcAft>
                <a:spcPts val="0"/>
              </a:spcAft>
              <a:buSzPts val="1280"/>
              <a:buNone/>
              <a:defRPr sz="1600" b="1"/>
            </a:lvl9pPr>
          </a:lstStyle>
          <a:p>
            <a:endParaRPr/>
          </a:p>
        </p:txBody>
      </p:sp>
      <p:sp>
        <p:nvSpPr>
          <p:cNvPr id="61" name="Google Shape;61;p18"/>
          <p:cNvSpPr txBox="1">
            <a:spLocks noGrp="1"/>
          </p:cNvSpPr>
          <p:nvPr>
            <p:ph type="body" idx="2"/>
          </p:nvPr>
        </p:nvSpPr>
        <p:spPr>
          <a:xfrm>
            <a:off x="675745" y="2737245"/>
            <a:ext cx="4185623" cy="330411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62" name="Google Shape;62;p18"/>
          <p:cNvSpPr txBox="1">
            <a:spLocks noGrp="1"/>
          </p:cNvSpPr>
          <p:nvPr>
            <p:ph type="body" idx="3"/>
          </p:nvPr>
        </p:nvSpPr>
        <p:spPr>
          <a:xfrm>
            <a:off x="5088383" y="2160983"/>
            <a:ext cx="4185618" cy="576262"/>
          </a:xfrm>
          <a:prstGeom prst="rect">
            <a:avLst/>
          </a:prstGeom>
          <a:noFill/>
          <a:ln>
            <a:noFill/>
          </a:ln>
        </p:spPr>
        <p:txBody>
          <a:bodyPr spcFirstLastPara="1" wrap="square" lIns="91425" tIns="45700" rIns="91425" bIns="45700" anchor="b" anchorCtr="0">
            <a:noAutofit/>
          </a:bodyPr>
          <a:lstStyle>
            <a:lvl1pPr marL="457200" lvl="0" indent="-228600" algn="l">
              <a:spcBef>
                <a:spcPts val="1000"/>
              </a:spcBef>
              <a:spcAft>
                <a:spcPts val="0"/>
              </a:spcAft>
              <a:buSzPts val="1920"/>
              <a:buNone/>
              <a:defRPr sz="2400" b="0"/>
            </a:lvl1pPr>
            <a:lvl2pPr marL="914400" lvl="1" indent="-228600" algn="l">
              <a:spcBef>
                <a:spcPts val="1000"/>
              </a:spcBef>
              <a:spcAft>
                <a:spcPts val="0"/>
              </a:spcAft>
              <a:buSzPts val="1600"/>
              <a:buNone/>
              <a:defRPr sz="2000" b="1"/>
            </a:lvl2pPr>
            <a:lvl3pPr marL="1371600" lvl="2" indent="-228600" algn="l">
              <a:spcBef>
                <a:spcPts val="1000"/>
              </a:spcBef>
              <a:spcAft>
                <a:spcPts val="0"/>
              </a:spcAft>
              <a:buSzPts val="1440"/>
              <a:buNone/>
              <a:defRPr sz="1800" b="1"/>
            </a:lvl3pPr>
            <a:lvl4pPr marL="1828800" lvl="3" indent="-228600" algn="l">
              <a:spcBef>
                <a:spcPts val="1000"/>
              </a:spcBef>
              <a:spcAft>
                <a:spcPts val="0"/>
              </a:spcAft>
              <a:buSzPts val="1280"/>
              <a:buNone/>
              <a:defRPr sz="1600" b="1"/>
            </a:lvl4pPr>
            <a:lvl5pPr marL="2286000" lvl="4" indent="-228600" algn="l">
              <a:spcBef>
                <a:spcPts val="1000"/>
              </a:spcBef>
              <a:spcAft>
                <a:spcPts val="0"/>
              </a:spcAft>
              <a:buSzPts val="1280"/>
              <a:buNone/>
              <a:defRPr sz="1600" b="1"/>
            </a:lvl5pPr>
            <a:lvl6pPr marL="2743200" lvl="5" indent="-228600" algn="l">
              <a:spcBef>
                <a:spcPts val="1000"/>
              </a:spcBef>
              <a:spcAft>
                <a:spcPts val="0"/>
              </a:spcAft>
              <a:buSzPts val="1280"/>
              <a:buNone/>
              <a:defRPr sz="1600" b="1"/>
            </a:lvl6pPr>
            <a:lvl7pPr marL="3200400" lvl="6" indent="-228600" algn="l">
              <a:spcBef>
                <a:spcPts val="1000"/>
              </a:spcBef>
              <a:spcAft>
                <a:spcPts val="0"/>
              </a:spcAft>
              <a:buSzPts val="1280"/>
              <a:buNone/>
              <a:defRPr sz="1600" b="1"/>
            </a:lvl7pPr>
            <a:lvl8pPr marL="3657600" lvl="7" indent="-228600" algn="l">
              <a:spcBef>
                <a:spcPts val="1000"/>
              </a:spcBef>
              <a:spcAft>
                <a:spcPts val="0"/>
              </a:spcAft>
              <a:buSzPts val="1280"/>
              <a:buNone/>
              <a:defRPr sz="1600" b="1"/>
            </a:lvl8pPr>
            <a:lvl9pPr marL="4114800" lvl="8" indent="-228600" algn="l">
              <a:spcBef>
                <a:spcPts val="1000"/>
              </a:spcBef>
              <a:spcAft>
                <a:spcPts val="0"/>
              </a:spcAft>
              <a:buSzPts val="1280"/>
              <a:buNone/>
              <a:defRPr sz="1600" b="1"/>
            </a:lvl9pPr>
          </a:lstStyle>
          <a:p>
            <a:endParaRPr/>
          </a:p>
        </p:txBody>
      </p:sp>
      <p:sp>
        <p:nvSpPr>
          <p:cNvPr id="63" name="Google Shape;63;p18"/>
          <p:cNvSpPr txBox="1">
            <a:spLocks noGrp="1"/>
          </p:cNvSpPr>
          <p:nvPr>
            <p:ph type="body" idx="4"/>
          </p:nvPr>
        </p:nvSpPr>
        <p:spPr>
          <a:xfrm>
            <a:off x="5088384" y="2737245"/>
            <a:ext cx="4185617" cy="330411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64" name="Google Shape;64;p18"/>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18"/>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8"/>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e-DE"/>
              <a:t>‹Nr.›</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Nur Titel" type="titleOnly">
  <p:cSld name="TITLE_ONLY">
    <p:spTree>
      <p:nvGrpSpPr>
        <p:cNvPr id="1" name="Shape 67"/>
        <p:cNvGrpSpPr/>
        <p:nvPr/>
      </p:nvGrpSpPr>
      <p:grpSpPr>
        <a:xfrm>
          <a:off x="0" y="0"/>
          <a:ext cx="0" cy="0"/>
          <a:chOff x="0" y="0"/>
          <a:chExt cx="0" cy="0"/>
        </a:xfrm>
      </p:grpSpPr>
      <p:sp>
        <p:nvSpPr>
          <p:cNvPr id="68" name="Google Shape;68;p19"/>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9"/>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9"/>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9"/>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e-DE"/>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Leer" type="blank">
  <p:cSld name="BLANK">
    <p:spTree>
      <p:nvGrpSpPr>
        <p:cNvPr id="1" name="Shape 72"/>
        <p:cNvGrpSpPr/>
        <p:nvPr/>
      </p:nvGrpSpPr>
      <p:grpSpPr>
        <a:xfrm>
          <a:off x="0" y="0"/>
          <a:ext cx="0" cy="0"/>
          <a:chOff x="0" y="0"/>
          <a:chExt cx="0" cy="0"/>
        </a:xfrm>
      </p:grpSpPr>
      <p:sp>
        <p:nvSpPr>
          <p:cNvPr id="73" name="Google Shape;73;p20"/>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20"/>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20"/>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e-DE"/>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Inhalt mit Überschrift" type="objTx">
  <p:cSld name="OBJECT_WITH_CAPTION_TEXT">
    <p:spTree>
      <p:nvGrpSpPr>
        <p:cNvPr id="1" name="Shape 76"/>
        <p:cNvGrpSpPr/>
        <p:nvPr/>
      </p:nvGrpSpPr>
      <p:grpSpPr>
        <a:xfrm>
          <a:off x="0" y="0"/>
          <a:ext cx="0" cy="0"/>
          <a:chOff x="0" y="0"/>
          <a:chExt cx="0" cy="0"/>
        </a:xfrm>
      </p:grpSpPr>
      <p:sp>
        <p:nvSpPr>
          <p:cNvPr id="77" name="Google Shape;77;p21"/>
          <p:cNvSpPr txBox="1">
            <a:spLocks noGrp="1"/>
          </p:cNvSpPr>
          <p:nvPr>
            <p:ph type="title"/>
          </p:nvPr>
        </p:nvSpPr>
        <p:spPr>
          <a:xfrm>
            <a:off x="677334" y="1498604"/>
            <a:ext cx="3854528" cy="1278466"/>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2000"/>
              <a:buFont typeface="Trebuchet MS"/>
              <a:buNone/>
              <a:defRPr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1"/>
          <p:cNvSpPr txBox="1">
            <a:spLocks noGrp="1"/>
          </p:cNvSpPr>
          <p:nvPr>
            <p:ph type="body" idx="1"/>
          </p:nvPr>
        </p:nvSpPr>
        <p:spPr>
          <a:xfrm>
            <a:off x="4760461" y="514924"/>
            <a:ext cx="4513541" cy="5526437"/>
          </a:xfrm>
          <a:prstGeom prst="rect">
            <a:avLst/>
          </a:prstGeom>
          <a:noFill/>
          <a:ln>
            <a:noFill/>
          </a:ln>
        </p:spPr>
        <p:txBody>
          <a:bodyPr spcFirstLastPara="1" wrap="square" lIns="91425" tIns="45700" rIns="91425" bIns="45700" anchor="t" anchorCtr="0">
            <a:normAutofit/>
          </a:bodyPr>
          <a:lstStyle>
            <a:lvl1pPr marL="457200" lvl="0" indent="-320040" algn="l">
              <a:spcBef>
                <a:spcPts val="1000"/>
              </a:spcBef>
              <a:spcAft>
                <a:spcPts val="0"/>
              </a:spcAft>
              <a:buSzPts val="1440"/>
              <a:buChar char="►"/>
              <a:defRPr/>
            </a:lvl1pPr>
            <a:lvl2pPr marL="914400" lvl="1" indent="-320040" algn="l">
              <a:spcBef>
                <a:spcPts val="1000"/>
              </a:spcBef>
              <a:spcAft>
                <a:spcPts val="0"/>
              </a:spcAft>
              <a:buSzPts val="1440"/>
              <a:buChar char="►"/>
              <a:defRPr/>
            </a:lvl2pPr>
            <a:lvl3pPr marL="1371600" lvl="2" indent="-320039" algn="l">
              <a:spcBef>
                <a:spcPts val="1000"/>
              </a:spcBef>
              <a:spcAft>
                <a:spcPts val="0"/>
              </a:spcAft>
              <a:buSzPts val="1440"/>
              <a:buChar char="►"/>
              <a:defRPr/>
            </a:lvl3pPr>
            <a:lvl4pPr marL="1828800" lvl="3" indent="-320039" algn="l">
              <a:spcBef>
                <a:spcPts val="1000"/>
              </a:spcBef>
              <a:spcAft>
                <a:spcPts val="0"/>
              </a:spcAft>
              <a:buSzPts val="1440"/>
              <a:buChar char="►"/>
              <a:defRPr/>
            </a:lvl4pPr>
            <a:lvl5pPr marL="2286000" lvl="4" indent="-320039" algn="l">
              <a:spcBef>
                <a:spcPts val="1000"/>
              </a:spcBef>
              <a:spcAft>
                <a:spcPts val="0"/>
              </a:spcAft>
              <a:buSzPts val="1440"/>
              <a:buChar char="►"/>
              <a:defRPr/>
            </a:lvl5pPr>
            <a:lvl6pPr marL="2743200" lvl="5" indent="-320039" algn="l">
              <a:spcBef>
                <a:spcPts val="1000"/>
              </a:spcBef>
              <a:spcAft>
                <a:spcPts val="0"/>
              </a:spcAft>
              <a:buSzPts val="1440"/>
              <a:buChar char="►"/>
              <a:defRPr/>
            </a:lvl6pPr>
            <a:lvl7pPr marL="3200400" lvl="6" indent="-320039" algn="l">
              <a:spcBef>
                <a:spcPts val="1000"/>
              </a:spcBef>
              <a:spcAft>
                <a:spcPts val="0"/>
              </a:spcAft>
              <a:buSzPts val="1440"/>
              <a:buChar char="►"/>
              <a:defRPr/>
            </a:lvl7pPr>
            <a:lvl8pPr marL="3657600" lvl="7" indent="-320040" algn="l">
              <a:spcBef>
                <a:spcPts val="1000"/>
              </a:spcBef>
              <a:spcAft>
                <a:spcPts val="0"/>
              </a:spcAft>
              <a:buSzPts val="1440"/>
              <a:buChar char="►"/>
              <a:defRPr/>
            </a:lvl8pPr>
            <a:lvl9pPr marL="4114800" lvl="8" indent="-320040" algn="l">
              <a:spcBef>
                <a:spcPts val="1000"/>
              </a:spcBef>
              <a:spcAft>
                <a:spcPts val="0"/>
              </a:spcAft>
              <a:buSzPts val="1440"/>
              <a:buChar char="►"/>
              <a:defRPr/>
            </a:lvl9pPr>
          </a:lstStyle>
          <a:p>
            <a:endParaRPr/>
          </a:p>
        </p:txBody>
      </p:sp>
      <p:sp>
        <p:nvSpPr>
          <p:cNvPr id="79" name="Google Shape;79;p21"/>
          <p:cNvSpPr txBox="1">
            <a:spLocks noGrp="1"/>
          </p:cNvSpPr>
          <p:nvPr>
            <p:ph type="body" idx="2"/>
          </p:nvPr>
        </p:nvSpPr>
        <p:spPr>
          <a:xfrm>
            <a:off x="677334" y="2777069"/>
            <a:ext cx="3854528" cy="2584449"/>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1120"/>
              <a:buNone/>
              <a:defRPr sz="1400"/>
            </a:lvl1pPr>
            <a:lvl2pPr marL="914400" lvl="1" indent="-228600" algn="l">
              <a:spcBef>
                <a:spcPts val="1000"/>
              </a:spcBef>
              <a:spcAft>
                <a:spcPts val="0"/>
              </a:spcAft>
              <a:buSzPts val="1120"/>
              <a:buNone/>
              <a:defRPr sz="1400"/>
            </a:lvl2pPr>
            <a:lvl3pPr marL="1371600" lvl="2" indent="-228600" algn="l">
              <a:spcBef>
                <a:spcPts val="1000"/>
              </a:spcBef>
              <a:spcAft>
                <a:spcPts val="0"/>
              </a:spcAft>
              <a:buSzPts val="960"/>
              <a:buNone/>
              <a:defRPr sz="1200"/>
            </a:lvl3pPr>
            <a:lvl4pPr marL="1828800" lvl="3" indent="-228600" algn="l">
              <a:spcBef>
                <a:spcPts val="1000"/>
              </a:spcBef>
              <a:spcAft>
                <a:spcPts val="0"/>
              </a:spcAft>
              <a:buSzPts val="800"/>
              <a:buNone/>
              <a:defRPr sz="1000"/>
            </a:lvl4pPr>
            <a:lvl5pPr marL="2286000" lvl="4" indent="-228600" algn="l">
              <a:spcBef>
                <a:spcPts val="1000"/>
              </a:spcBef>
              <a:spcAft>
                <a:spcPts val="0"/>
              </a:spcAft>
              <a:buSzPts val="800"/>
              <a:buNone/>
              <a:defRPr sz="1000"/>
            </a:lvl5pPr>
            <a:lvl6pPr marL="2743200" lvl="5" indent="-228600" algn="l">
              <a:spcBef>
                <a:spcPts val="1000"/>
              </a:spcBef>
              <a:spcAft>
                <a:spcPts val="0"/>
              </a:spcAft>
              <a:buSzPts val="800"/>
              <a:buNone/>
              <a:defRPr sz="1000"/>
            </a:lvl6pPr>
            <a:lvl7pPr marL="3200400" lvl="6" indent="-228600" algn="l">
              <a:spcBef>
                <a:spcPts val="1000"/>
              </a:spcBef>
              <a:spcAft>
                <a:spcPts val="0"/>
              </a:spcAft>
              <a:buSzPts val="800"/>
              <a:buNone/>
              <a:defRPr sz="1000"/>
            </a:lvl7pPr>
            <a:lvl8pPr marL="3657600" lvl="7" indent="-228600" algn="l">
              <a:spcBef>
                <a:spcPts val="1000"/>
              </a:spcBef>
              <a:spcAft>
                <a:spcPts val="0"/>
              </a:spcAft>
              <a:buSzPts val="800"/>
              <a:buNone/>
              <a:defRPr sz="1000"/>
            </a:lvl8pPr>
            <a:lvl9pPr marL="4114800" lvl="8" indent="-228600" algn="l">
              <a:spcBef>
                <a:spcPts val="1000"/>
              </a:spcBef>
              <a:spcAft>
                <a:spcPts val="0"/>
              </a:spcAft>
              <a:buSzPts val="800"/>
              <a:buNone/>
              <a:defRPr sz="1000"/>
            </a:lvl9pPr>
          </a:lstStyle>
          <a:p>
            <a:endParaRPr/>
          </a:p>
        </p:txBody>
      </p:sp>
      <p:sp>
        <p:nvSpPr>
          <p:cNvPr id="80" name="Google Shape;80;p21"/>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21"/>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1"/>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e-DE"/>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ld mit Überschrift" type="picTx">
  <p:cSld name="PICTURE_WITH_CAPTION_TEXT">
    <p:spTree>
      <p:nvGrpSpPr>
        <p:cNvPr id="1" name="Shape 83"/>
        <p:cNvGrpSpPr/>
        <p:nvPr/>
      </p:nvGrpSpPr>
      <p:grpSpPr>
        <a:xfrm>
          <a:off x="0" y="0"/>
          <a:ext cx="0" cy="0"/>
          <a:chOff x="0" y="0"/>
          <a:chExt cx="0" cy="0"/>
        </a:xfrm>
      </p:grpSpPr>
      <p:sp>
        <p:nvSpPr>
          <p:cNvPr id="84" name="Google Shape;84;p22"/>
          <p:cNvSpPr txBox="1">
            <a:spLocks noGrp="1"/>
          </p:cNvSpPr>
          <p:nvPr>
            <p:ph type="title"/>
          </p:nvPr>
        </p:nvSpPr>
        <p:spPr>
          <a:xfrm>
            <a:off x="677334" y="4800600"/>
            <a:ext cx="8596667"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1"/>
              </a:buClr>
              <a:buSzPts val="2400"/>
              <a:buFont typeface="Trebuchet MS"/>
              <a:buNone/>
              <a:defRPr sz="2400"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22"/>
          <p:cNvSpPr>
            <a:spLocks noGrp="1"/>
          </p:cNvSpPr>
          <p:nvPr>
            <p:ph type="pic" idx="2"/>
          </p:nvPr>
        </p:nvSpPr>
        <p:spPr>
          <a:xfrm>
            <a:off x="677334" y="609600"/>
            <a:ext cx="8596668" cy="3845718"/>
          </a:xfrm>
          <a:prstGeom prst="rect">
            <a:avLst/>
          </a:prstGeom>
          <a:noFill/>
          <a:ln>
            <a:noFill/>
          </a:ln>
        </p:spPr>
      </p:sp>
      <p:sp>
        <p:nvSpPr>
          <p:cNvPr id="86" name="Google Shape;86;p22"/>
          <p:cNvSpPr txBox="1">
            <a:spLocks noGrp="1"/>
          </p:cNvSpPr>
          <p:nvPr>
            <p:ph type="body" idx="1"/>
          </p:nvPr>
        </p:nvSpPr>
        <p:spPr>
          <a:xfrm>
            <a:off x="677334" y="5367338"/>
            <a:ext cx="8596667" cy="674024"/>
          </a:xfrm>
          <a:prstGeom prst="rect">
            <a:avLst/>
          </a:prstGeom>
          <a:noFill/>
          <a:ln>
            <a:noFill/>
          </a:ln>
        </p:spPr>
        <p:txBody>
          <a:bodyPr spcFirstLastPara="1" wrap="square" lIns="91425" tIns="45700" rIns="91425" bIns="45700" anchor="t" anchorCtr="0">
            <a:normAutofit/>
          </a:bodyPr>
          <a:lstStyle>
            <a:lvl1pPr marL="457200" lvl="0" indent="-228600" algn="l">
              <a:spcBef>
                <a:spcPts val="1000"/>
              </a:spcBef>
              <a:spcAft>
                <a:spcPts val="0"/>
              </a:spcAft>
              <a:buSzPts val="960"/>
              <a:buNone/>
              <a:defRPr sz="1200"/>
            </a:lvl1pPr>
            <a:lvl2pPr marL="914400" lvl="1" indent="-228600" algn="l">
              <a:spcBef>
                <a:spcPts val="1000"/>
              </a:spcBef>
              <a:spcAft>
                <a:spcPts val="0"/>
              </a:spcAft>
              <a:buSzPts val="960"/>
              <a:buNone/>
              <a:defRPr sz="1200"/>
            </a:lvl2pPr>
            <a:lvl3pPr marL="1371600" lvl="2" indent="-228600" algn="l">
              <a:spcBef>
                <a:spcPts val="1000"/>
              </a:spcBef>
              <a:spcAft>
                <a:spcPts val="0"/>
              </a:spcAft>
              <a:buSzPts val="800"/>
              <a:buNone/>
              <a:defRPr sz="1000"/>
            </a:lvl3pPr>
            <a:lvl4pPr marL="1828800" lvl="3" indent="-228600" algn="l">
              <a:spcBef>
                <a:spcPts val="1000"/>
              </a:spcBef>
              <a:spcAft>
                <a:spcPts val="0"/>
              </a:spcAft>
              <a:buSzPts val="720"/>
              <a:buNone/>
              <a:defRPr sz="900"/>
            </a:lvl4pPr>
            <a:lvl5pPr marL="2286000" lvl="4" indent="-228600" algn="l">
              <a:spcBef>
                <a:spcPts val="1000"/>
              </a:spcBef>
              <a:spcAft>
                <a:spcPts val="0"/>
              </a:spcAft>
              <a:buSzPts val="720"/>
              <a:buNone/>
              <a:defRPr sz="900"/>
            </a:lvl5pPr>
            <a:lvl6pPr marL="2743200" lvl="5" indent="-228600" algn="l">
              <a:spcBef>
                <a:spcPts val="1000"/>
              </a:spcBef>
              <a:spcAft>
                <a:spcPts val="0"/>
              </a:spcAft>
              <a:buSzPts val="720"/>
              <a:buNone/>
              <a:defRPr sz="900"/>
            </a:lvl6pPr>
            <a:lvl7pPr marL="3200400" lvl="6" indent="-228600" algn="l">
              <a:spcBef>
                <a:spcPts val="1000"/>
              </a:spcBef>
              <a:spcAft>
                <a:spcPts val="0"/>
              </a:spcAft>
              <a:buSzPts val="720"/>
              <a:buNone/>
              <a:defRPr sz="900"/>
            </a:lvl7pPr>
            <a:lvl8pPr marL="3657600" lvl="7" indent="-228600" algn="l">
              <a:spcBef>
                <a:spcPts val="1000"/>
              </a:spcBef>
              <a:spcAft>
                <a:spcPts val="0"/>
              </a:spcAft>
              <a:buSzPts val="720"/>
              <a:buNone/>
              <a:defRPr sz="900"/>
            </a:lvl8pPr>
            <a:lvl9pPr marL="4114800" lvl="8" indent="-228600" algn="l">
              <a:spcBef>
                <a:spcPts val="1000"/>
              </a:spcBef>
              <a:spcAft>
                <a:spcPts val="0"/>
              </a:spcAft>
              <a:buSzPts val="720"/>
              <a:buNone/>
              <a:defRPr sz="900"/>
            </a:lvl9pPr>
          </a:lstStyle>
          <a:p>
            <a:endParaRPr/>
          </a:p>
        </p:txBody>
      </p:sp>
      <p:sp>
        <p:nvSpPr>
          <p:cNvPr id="87" name="Google Shape;87;p22"/>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22"/>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22"/>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de-DE"/>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grpSp>
        <p:nvGrpSpPr>
          <p:cNvPr id="6" name="Google Shape;6;p13"/>
          <p:cNvGrpSpPr/>
          <p:nvPr/>
        </p:nvGrpSpPr>
        <p:grpSpPr>
          <a:xfrm>
            <a:off x="0" y="-8467"/>
            <a:ext cx="12192000" cy="6866467"/>
            <a:chOff x="0" y="-8467"/>
            <a:chExt cx="12192000" cy="6866467"/>
          </a:xfrm>
        </p:grpSpPr>
        <p:cxnSp>
          <p:nvCxnSpPr>
            <p:cNvPr id="7" name="Google Shape;7;p13"/>
            <p:cNvCxnSpPr/>
            <p:nvPr/>
          </p:nvCxnSpPr>
          <p:spPr>
            <a:xfrm>
              <a:off x="9371012" y="0"/>
              <a:ext cx="1219200" cy="6858000"/>
            </a:xfrm>
            <a:prstGeom prst="straightConnector1">
              <a:avLst/>
            </a:prstGeom>
            <a:noFill/>
            <a:ln w="9525" cap="flat" cmpd="sng">
              <a:solidFill>
                <a:srgbClr val="BFBFBF"/>
              </a:solidFill>
              <a:prstDash val="solid"/>
              <a:round/>
              <a:headEnd type="none" w="sm" len="sm"/>
              <a:tailEnd type="none" w="sm" len="sm"/>
            </a:ln>
          </p:spPr>
        </p:cxnSp>
        <p:cxnSp>
          <p:nvCxnSpPr>
            <p:cNvPr id="8" name="Google Shape;8;p13"/>
            <p:cNvCxnSpPr/>
            <p:nvPr/>
          </p:nvCxnSpPr>
          <p:spPr>
            <a:xfrm flipH="1">
              <a:off x="7425267" y="3681413"/>
              <a:ext cx="4763558" cy="3176587"/>
            </a:xfrm>
            <a:prstGeom prst="straightConnector1">
              <a:avLst/>
            </a:prstGeom>
            <a:noFill/>
            <a:ln w="9525" cap="flat" cmpd="sng">
              <a:solidFill>
                <a:srgbClr val="D8D8D8"/>
              </a:solidFill>
              <a:prstDash val="solid"/>
              <a:round/>
              <a:headEnd type="none" w="sm" len="sm"/>
              <a:tailEnd type="none" w="sm" len="sm"/>
            </a:ln>
          </p:spPr>
        </p:cxnSp>
        <p:sp>
          <p:nvSpPr>
            <p:cNvPr id="9" name="Google Shape;9;p13"/>
            <p:cNvSpPr/>
            <p:nvPr/>
          </p:nvSpPr>
          <p:spPr>
            <a:xfrm>
              <a:off x="9181476" y="-8467"/>
              <a:ext cx="3007349" cy="6866467"/>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10" name="Google Shape;10;p13"/>
            <p:cNvSpPr/>
            <p:nvPr/>
          </p:nvSpPr>
          <p:spPr>
            <a:xfrm>
              <a:off x="9603442" y="-8467"/>
              <a:ext cx="2588558" cy="6866467"/>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1" name="Google Shape;11;p13"/>
            <p:cNvSpPr/>
            <p:nvPr/>
          </p:nvSpPr>
          <p:spPr>
            <a:xfrm>
              <a:off x="8932333" y="3048000"/>
              <a:ext cx="3259667" cy="3810000"/>
            </a:xfrm>
            <a:prstGeom prst="triangle">
              <a:avLst>
                <a:gd name="adj" fmla="val 100000"/>
              </a:avLst>
            </a:prstGeom>
            <a:solidFill>
              <a:schemeClr val="accent2">
                <a:alpha val="71764"/>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13"/>
            <p:cNvSpPr/>
            <p:nvPr/>
          </p:nvSpPr>
          <p:spPr>
            <a:xfrm>
              <a:off x="9334500" y="-8467"/>
              <a:ext cx="2854326" cy="6866467"/>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rgbClr val="678A26">
                <a:alpha val="69803"/>
              </a:srgbClr>
            </a:solidFill>
            <a:ln>
              <a:noFill/>
            </a:ln>
          </p:spPr>
        </p:sp>
        <p:sp>
          <p:nvSpPr>
            <p:cNvPr id="13" name="Google Shape;13;p13"/>
            <p:cNvSpPr/>
            <p:nvPr/>
          </p:nvSpPr>
          <p:spPr>
            <a:xfrm>
              <a:off x="10898730" y="-8467"/>
              <a:ext cx="1290094" cy="6866467"/>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rgbClr val="92CF7C">
                <a:alpha val="69803"/>
              </a:srgbClr>
            </a:solidFill>
            <a:ln>
              <a:noFill/>
            </a:ln>
          </p:spPr>
        </p:sp>
        <p:sp>
          <p:nvSpPr>
            <p:cNvPr id="14" name="Google Shape;14;p13"/>
            <p:cNvSpPr/>
            <p:nvPr/>
          </p:nvSpPr>
          <p:spPr>
            <a:xfrm>
              <a:off x="10938999" y="-8467"/>
              <a:ext cx="1249825" cy="6866467"/>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15" name="Google Shape;15;p13"/>
            <p:cNvSpPr/>
            <p:nvPr/>
          </p:nvSpPr>
          <p:spPr>
            <a:xfrm>
              <a:off x="10371666" y="3589867"/>
              <a:ext cx="1817159" cy="3268133"/>
            </a:xfrm>
            <a:prstGeom prst="triangle">
              <a:avLst>
                <a:gd name="adj" fmla="val 100000"/>
              </a:avLst>
            </a:prstGeom>
            <a:solidFill>
              <a:schemeClr val="accent1">
                <a:alpha val="8000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13"/>
            <p:cNvSpPr/>
            <p:nvPr/>
          </p:nvSpPr>
          <p:spPr>
            <a:xfrm>
              <a:off x="0" y="4013200"/>
              <a:ext cx="448733" cy="2844800"/>
            </a:xfrm>
            <a:prstGeom prst="triangle">
              <a:avLst>
                <a:gd name="adj" fmla="val 0"/>
              </a:avLst>
            </a:prstGeom>
            <a:solidFill>
              <a:schemeClr val="accent1">
                <a:alpha val="84705"/>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 name="Google Shape;17;p13"/>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lvl1pPr marR="0" lvl="0" algn="l" rtl="0">
              <a:spcBef>
                <a:spcPts val="0"/>
              </a:spcBef>
              <a:spcAft>
                <a:spcPts val="0"/>
              </a:spcAft>
              <a:buClr>
                <a:schemeClr val="accent1"/>
              </a:buClr>
              <a:buSzPts val="3600"/>
              <a:buFont typeface="Trebuchet MS"/>
              <a:buNone/>
              <a:defRPr sz="3600" b="0" i="0" u="none" strike="noStrike" cap="none">
                <a:solidFill>
                  <a:schemeClr val="accent1"/>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a:p>
        </p:txBody>
      </p:sp>
      <p:sp>
        <p:nvSpPr>
          <p:cNvPr id="18" name="Google Shape;18;p13"/>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lvl1pPr marL="457200" marR="0" lvl="0" indent="-320040" algn="l" rtl="0">
              <a:spcBef>
                <a:spcPts val="1000"/>
              </a:spcBef>
              <a:spcAft>
                <a:spcPts val="0"/>
              </a:spcAft>
              <a:buClr>
                <a:schemeClr val="accent1"/>
              </a:buClr>
              <a:buSzPts val="1440"/>
              <a:buFont typeface="Noto Sans Symbols"/>
              <a:buChar char="►"/>
              <a:defRPr sz="1800" b="0" i="0" u="none" strike="noStrike" cap="none">
                <a:solidFill>
                  <a:srgbClr val="3F3F3F"/>
                </a:solidFill>
                <a:latin typeface="Trebuchet MS"/>
                <a:ea typeface="Trebuchet MS"/>
                <a:cs typeface="Trebuchet MS"/>
                <a:sym typeface="Trebuchet MS"/>
              </a:defRPr>
            </a:lvl1pPr>
            <a:lvl2pPr marL="914400" marR="0" lvl="1" indent="-309880" algn="l" rtl="0">
              <a:spcBef>
                <a:spcPts val="1000"/>
              </a:spcBef>
              <a:spcAft>
                <a:spcPts val="0"/>
              </a:spcAft>
              <a:buClr>
                <a:schemeClr val="accent1"/>
              </a:buClr>
              <a:buSzPts val="1280"/>
              <a:buFont typeface="Noto Sans Symbols"/>
              <a:buChar char="►"/>
              <a:defRPr sz="1600" b="0" i="0" u="none" strike="noStrike" cap="none">
                <a:solidFill>
                  <a:srgbClr val="3F3F3F"/>
                </a:solidFill>
                <a:latin typeface="Trebuchet MS"/>
                <a:ea typeface="Trebuchet MS"/>
                <a:cs typeface="Trebuchet MS"/>
                <a:sym typeface="Trebuchet MS"/>
              </a:defRPr>
            </a:lvl2pPr>
            <a:lvl3pPr marL="1371600" marR="0" lvl="2" indent="-299719" algn="l" rtl="0">
              <a:spcBef>
                <a:spcPts val="1000"/>
              </a:spcBef>
              <a:spcAft>
                <a:spcPts val="0"/>
              </a:spcAft>
              <a:buClr>
                <a:schemeClr val="accent1"/>
              </a:buClr>
              <a:buSzPts val="1120"/>
              <a:buFont typeface="Noto Sans Symbols"/>
              <a:buChar char="►"/>
              <a:defRPr sz="1400" b="0" i="0" u="none" strike="noStrike" cap="none">
                <a:solidFill>
                  <a:srgbClr val="3F3F3F"/>
                </a:solidFill>
                <a:latin typeface="Trebuchet MS"/>
                <a:ea typeface="Trebuchet MS"/>
                <a:cs typeface="Trebuchet MS"/>
                <a:sym typeface="Trebuchet MS"/>
              </a:defRPr>
            </a:lvl3pPr>
            <a:lvl4pPr marL="1828800" marR="0" lvl="3"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4pPr>
            <a:lvl5pPr marL="2286000" marR="0" lvl="4"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5pPr>
            <a:lvl6pPr marL="2743200" marR="0" lvl="5"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6pPr>
            <a:lvl7pPr marL="3200400" marR="0" lvl="6" indent="-289560"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7pPr>
            <a:lvl8pPr marL="3657600" marR="0" lvl="7"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8pPr>
            <a:lvl9pPr marL="4114800" marR="0" lvl="8" indent="-289559" algn="l" rtl="0">
              <a:spcBef>
                <a:spcPts val="1000"/>
              </a:spcBef>
              <a:spcAft>
                <a:spcPts val="0"/>
              </a:spcAft>
              <a:buClr>
                <a:schemeClr val="accent1"/>
              </a:buClr>
              <a:buSzPts val="960"/>
              <a:buFont typeface="Noto Sans Symbols"/>
              <a:buChar char="►"/>
              <a:defRPr sz="1200" b="0" i="0" u="none" strike="noStrike" cap="none">
                <a:solidFill>
                  <a:srgbClr val="3F3F3F"/>
                </a:solidFill>
                <a:latin typeface="Trebuchet MS"/>
                <a:ea typeface="Trebuchet MS"/>
                <a:cs typeface="Trebuchet MS"/>
                <a:sym typeface="Trebuchet MS"/>
              </a:defRPr>
            </a:lvl9pPr>
          </a:lstStyle>
          <a:p>
            <a:endParaRPr/>
          </a:p>
        </p:txBody>
      </p:sp>
      <p:sp>
        <p:nvSpPr>
          <p:cNvPr id="19" name="Google Shape;19;p13"/>
          <p:cNvSpPr txBox="1">
            <a:spLocks noGrp="1"/>
          </p:cNvSpPr>
          <p:nvPr>
            <p:ph type="dt" idx="10"/>
          </p:nvPr>
        </p:nvSpPr>
        <p:spPr>
          <a:xfrm>
            <a:off x="7205133" y="6041362"/>
            <a:ext cx="911939" cy="365125"/>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0" name="Google Shape;20;p13"/>
          <p:cNvSpPr txBox="1">
            <a:spLocks noGrp="1"/>
          </p:cNvSpPr>
          <p:nvPr>
            <p:ph type="ftr" idx="11"/>
          </p:nvPr>
        </p:nvSpPr>
        <p:spPr>
          <a:xfrm>
            <a:off x="677334" y="6041362"/>
            <a:ext cx="6297612"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Trebuchet MS"/>
                <a:ea typeface="Trebuchet MS"/>
                <a:cs typeface="Trebuchet MS"/>
                <a:sym typeface="Trebuchet MS"/>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1" name="Google Shape;21;p13"/>
          <p:cNvSpPr txBox="1">
            <a:spLocks noGrp="1"/>
          </p:cNvSpPr>
          <p:nvPr>
            <p:ph type="sldNum" idx="12"/>
          </p:nvPr>
        </p:nvSpPr>
        <p:spPr>
          <a:xfrm>
            <a:off x="8590663" y="6041362"/>
            <a:ext cx="683339"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chemeClr val="accent1"/>
                </a:solidFill>
                <a:latin typeface="Trebuchet MS"/>
                <a:ea typeface="Trebuchet MS"/>
                <a:cs typeface="Trebuchet MS"/>
                <a:sym typeface="Trebuchet MS"/>
              </a:defRPr>
            </a:lvl1pPr>
            <a:lvl2pPr marL="0" marR="0" lvl="1" indent="0" algn="r" rtl="0">
              <a:spcBef>
                <a:spcPts val="0"/>
              </a:spcBef>
              <a:buNone/>
              <a:defRPr sz="900" b="0" i="0" u="none" strike="noStrike" cap="none">
                <a:solidFill>
                  <a:schemeClr val="accent1"/>
                </a:solidFill>
                <a:latin typeface="Trebuchet MS"/>
                <a:ea typeface="Trebuchet MS"/>
                <a:cs typeface="Trebuchet MS"/>
                <a:sym typeface="Trebuchet MS"/>
              </a:defRPr>
            </a:lvl2pPr>
            <a:lvl3pPr marL="0" marR="0" lvl="2" indent="0" algn="r" rtl="0">
              <a:spcBef>
                <a:spcPts val="0"/>
              </a:spcBef>
              <a:buNone/>
              <a:defRPr sz="900" b="0" i="0" u="none" strike="noStrike" cap="none">
                <a:solidFill>
                  <a:schemeClr val="accent1"/>
                </a:solidFill>
                <a:latin typeface="Trebuchet MS"/>
                <a:ea typeface="Trebuchet MS"/>
                <a:cs typeface="Trebuchet MS"/>
                <a:sym typeface="Trebuchet MS"/>
              </a:defRPr>
            </a:lvl3pPr>
            <a:lvl4pPr marL="0" marR="0" lvl="3" indent="0" algn="r" rtl="0">
              <a:spcBef>
                <a:spcPts val="0"/>
              </a:spcBef>
              <a:buNone/>
              <a:defRPr sz="900" b="0" i="0" u="none" strike="noStrike" cap="none">
                <a:solidFill>
                  <a:schemeClr val="accent1"/>
                </a:solidFill>
                <a:latin typeface="Trebuchet MS"/>
                <a:ea typeface="Trebuchet MS"/>
                <a:cs typeface="Trebuchet MS"/>
                <a:sym typeface="Trebuchet MS"/>
              </a:defRPr>
            </a:lvl4pPr>
            <a:lvl5pPr marL="0" marR="0" lvl="4" indent="0" algn="r" rtl="0">
              <a:spcBef>
                <a:spcPts val="0"/>
              </a:spcBef>
              <a:buNone/>
              <a:defRPr sz="900" b="0" i="0" u="none" strike="noStrike" cap="none">
                <a:solidFill>
                  <a:schemeClr val="accent1"/>
                </a:solidFill>
                <a:latin typeface="Trebuchet MS"/>
                <a:ea typeface="Trebuchet MS"/>
                <a:cs typeface="Trebuchet MS"/>
                <a:sym typeface="Trebuchet MS"/>
              </a:defRPr>
            </a:lvl5pPr>
            <a:lvl6pPr marL="0" marR="0" lvl="5" indent="0" algn="r" rtl="0">
              <a:spcBef>
                <a:spcPts val="0"/>
              </a:spcBef>
              <a:buNone/>
              <a:defRPr sz="900" b="0" i="0" u="none" strike="noStrike" cap="none">
                <a:solidFill>
                  <a:schemeClr val="accent1"/>
                </a:solidFill>
                <a:latin typeface="Trebuchet MS"/>
                <a:ea typeface="Trebuchet MS"/>
                <a:cs typeface="Trebuchet MS"/>
                <a:sym typeface="Trebuchet MS"/>
              </a:defRPr>
            </a:lvl6pPr>
            <a:lvl7pPr marL="0" marR="0" lvl="6" indent="0" algn="r" rtl="0">
              <a:spcBef>
                <a:spcPts val="0"/>
              </a:spcBef>
              <a:buNone/>
              <a:defRPr sz="900" b="0" i="0" u="none" strike="noStrike" cap="none">
                <a:solidFill>
                  <a:schemeClr val="accent1"/>
                </a:solidFill>
                <a:latin typeface="Trebuchet MS"/>
                <a:ea typeface="Trebuchet MS"/>
                <a:cs typeface="Trebuchet MS"/>
                <a:sym typeface="Trebuchet MS"/>
              </a:defRPr>
            </a:lvl7pPr>
            <a:lvl8pPr marL="0" marR="0" lvl="7" indent="0" algn="r" rtl="0">
              <a:spcBef>
                <a:spcPts val="0"/>
              </a:spcBef>
              <a:buNone/>
              <a:defRPr sz="900" b="0" i="0" u="none" strike="noStrike" cap="none">
                <a:solidFill>
                  <a:schemeClr val="accent1"/>
                </a:solidFill>
                <a:latin typeface="Trebuchet MS"/>
                <a:ea typeface="Trebuchet MS"/>
                <a:cs typeface="Trebuchet MS"/>
                <a:sym typeface="Trebuchet MS"/>
              </a:defRPr>
            </a:lvl8pPr>
            <a:lvl9pPr marL="0" marR="0" lvl="8" indent="0" algn="r" rtl="0">
              <a:spcBef>
                <a:spcPts val="0"/>
              </a:spcBef>
              <a:buNone/>
              <a:defRPr sz="900" b="0" i="0" u="none" strike="noStrike" cap="none">
                <a:solidFill>
                  <a:schemeClr val="accent1"/>
                </a:solidFill>
                <a:latin typeface="Trebuchet MS"/>
                <a:ea typeface="Trebuchet MS"/>
                <a:cs typeface="Trebuchet MS"/>
                <a:sym typeface="Trebuchet MS"/>
              </a:defRPr>
            </a:lvl9pPr>
          </a:lstStyle>
          <a:p>
            <a:pPr marL="0" lvl="0" indent="0" algn="r" rtl="0">
              <a:spcBef>
                <a:spcPts val="0"/>
              </a:spcBef>
              <a:spcAft>
                <a:spcPts val="0"/>
              </a:spcAft>
              <a:buNone/>
            </a:pPr>
            <a:fld id="{00000000-1234-1234-1234-123412341234}" type="slidenum">
              <a:rPr lang="de-DE"/>
              <a:t>‹Nr.›</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8" Type="http://schemas.openxmlformats.org/officeDocument/2006/relationships/image" Target="../media/image5.jpg"/><Relationship Id="rId3" Type="http://schemas.openxmlformats.org/officeDocument/2006/relationships/image" Target="../media/image9.png"/><Relationship Id="rId7"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8" Type="http://schemas.openxmlformats.org/officeDocument/2006/relationships/image" Target="../media/image5.jpg"/><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8" Type="http://schemas.openxmlformats.org/officeDocument/2006/relationships/image" Target="../media/image5.jpg"/><Relationship Id="rId3" Type="http://schemas.openxmlformats.org/officeDocument/2006/relationships/image" Target="../media/image7.png"/><Relationship Id="rId7"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1.png"/><Relationship Id="rId7" Type="http://schemas.openxmlformats.org/officeDocument/2006/relationships/image" Target="../media/image5.jp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5.jp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1"/>
          <p:cNvSpPr txBox="1">
            <a:spLocks noGrp="1"/>
          </p:cNvSpPr>
          <p:nvPr>
            <p:ph type="ctrTitle"/>
          </p:nvPr>
        </p:nvSpPr>
        <p:spPr>
          <a:xfrm>
            <a:off x="1507067" y="2404534"/>
            <a:ext cx="7766936" cy="1646302"/>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Clr>
                <a:schemeClr val="accent1"/>
              </a:buClr>
              <a:buSzPts val="3600"/>
              <a:buFont typeface="Trebuchet MS"/>
              <a:buNone/>
            </a:pPr>
            <a:r>
              <a:rPr lang="de-DE" sz="3600" b="1" dirty="0" err="1"/>
              <a:t>Existing</a:t>
            </a:r>
            <a:r>
              <a:rPr lang="de-DE" sz="3600" b="1" dirty="0"/>
              <a:t> </a:t>
            </a:r>
            <a:r>
              <a:rPr lang="de-DE" sz="3600" b="1" dirty="0" err="1"/>
              <a:t>green</a:t>
            </a:r>
            <a:r>
              <a:rPr lang="de-DE" sz="3600" b="1" dirty="0"/>
              <a:t> </a:t>
            </a:r>
            <a:r>
              <a:rPr lang="de-DE" sz="3600" b="1" dirty="0" err="1"/>
              <a:t>best</a:t>
            </a:r>
            <a:r>
              <a:rPr lang="de-DE" sz="3600" b="1" dirty="0"/>
              <a:t> </a:t>
            </a:r>
            <a:r>
              <a:rPr lang="de-DE" sz="3600" b="1" dirty="0" err="1"/>
              <a:t>practice</a:t>
            </a:r>
            <a:r>
              <a:rPr lang="de-DE" sz="3600" b="1" dirty="0"/>
              <a:t> </a:t>
            </a:r>
            <a:r>
              <a:rPr lang="de-DE" sz="3600" b="1" dirty="0" err="1"/>
              <a:t>examples</a:t>
            </a:r>
            <a:r>
              <a:rPr lang="de-DE" sz="3600" b="1" dirty="0"/>
              <a:t> in </a:t>
            </a:r>
            <a:r>
              <a:rPr lang="de-DE" sz="3600" b="1" dirty="0" err="1"/>
              <a:t>technical</a:t>
            </a:r>
            <a:r>
              <a:rPr lang="de-DE" sz="3600" b="1" dirty="0"/>
              <a:t> </a:t>
            </a:r>
            <a:r>
              <a:rPr lang="de-DE" sz="3600" b="1" dirty="0" err="1"/>
              <a:t>fields</a:t>
            </a:r>
            <a:r>
              <a:rPr lang="de-DE" sz="3600" b="1" dirty="0"/>
              <a:t> in </a:t>
            </a:r>
            <a:r>
              <a:rPr lang="de-DE" sz="3600" b="1" dirty="0" err="1"/>
              <a:t>the</a:t>
            </a:r>
            <a:r>
              <a:rPr lang="de-DE" sz="3600" b="1" dirty="0"/>
              <a:t> VET </a:t>
            </a:r>
            <a:r>
              <a:rPr lang="de-DE" sz="3600" b="1" dirty="0" err="1"/>
              <a:t>centres</a:t>
            </a:r>
            <a:endParaRPr sz="3600" dirty="0"/>
          </a:p>
        </p:txBody>
      </p:sp>
      <p:sp>
        <p:nvSpPr>
          <p:cNvPr id="144" name="Google Shape;144;p1"/>
          <p:cNvSpPr txBox="1">
            <a:spLocks noGrp="1"/>
          </p:cNvSpPr>
          <p:nvPr>
            <p:ph type="subTitle" idx="1"/>
          </p:nvPr>
        </p:nvSpPr>
        <p:spPr>
          <a:xfrm>
            <a:off x="399029" y="5398456"/>
            <a:ext cx="7766936" cy="1096899"/>
          </a:xfrm>
          <a:prstGeom prst="rect">
            <a:avLst/>
          </a:prstGeom>
          <a:noFill/>
          <a:ln>
            <a:noFill/>
          </a:ln>
        </p:spPr>
        <p:txBody>
          <a:bodyPr spcFirstLastPara="1" wrap="square" lIns="91425" tIns="45700" rIns="91425" bIns="45700" anchor="t" anchorCtr="0">
            <a:normAutofit/>
          </a:bodyPr>
          <a:lstStyle/>
          <a:p>
            <a:pPr marL="0" lvl="0" indent="0" algn="l">
              <a:spcBef>
                <a:spcPts val="0"/>
              </a:spcBef>
            </a:pPr>
            <a:r>
              <a:rPr lang="en-GB" sz="1200" dirty="0"/>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sz="1200" dirty="0"/>
          </a:p>
        </p:txBody>
      </p:sp>
      <p:sp>
        <p:nvSpPr>
          <p:cNvPr id="146" name="Google Shape;146;p1"/>
          <p:cNvSpPr txBox="1"/>
          <p:nvPr/>
        </p:nvSpPr>
        <p:spPr>
          <a:xfrm>
            <a:off x="1071638" y="1299212"/>
            <a:ext cx="7766936" cy="1006044"/>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Clr>
                <a:srgbClr val="3F3F3F"/>
              </a:buClr>
              <a:buSzPts val="4400"/>
              <a:buFont typeface="Trebuchet MS"/>
              <a:buNone/>
            </a:pPr>
            <a:r>
              <a:rPr lang="de-DE" sz="4400" b="1" i="0" u="none" strike="noStrike" cap="none">
                <a:solidFill>
                  <a:srgbClr val="3F3F3F"/>
                </a:solidFill>
                <a:latin typeface="Trebuchet MS"/>
                <a:ea typeface="Trebuchet MS"/>
                <a:cs typeface="Trebuchet MS"/>
                <a:sym typeface="Trebuchet MS"/>
              </a:rPr>
              <a:t>ECOTRAIN</a:t>
            </a:r>
            <a:endParaRPr sz="2400" b="1" i="0" u="none" strike="noStrike" cap="none">
              <a:solidFill>
                <a:srgbClr val="3F3F3F"/>
              </a:solidFill>
              <a:latin typeface="Trebuchet MS"/>
              <a:ea typeface="Trebuchet MS"/>
              <a:cs typeface="Trebuchet MS"/>
              <a:sym typeface="Trebuchet MS"/>
            </a:endParaRPr>
          </a:p>
        </p:txBody>
      </p:sp>
      <p:pic>
        <p:nvPicPr>
          <p:cNvPr id="147" name="Google Shape;147;p1"/>
          <p:cNvPicPr preferRelativeResize="0"/>
          <p:nvPr/>
        </p:nvPicPr>
        <p:blipFill rotWithShape="1">
          <a:blip r:embed="rId3">
            <a:alphaModFix/>
          </a:blip>
          <a:srcRect/>
          <a:stretch/>
        </p:blipFill>
        <p:spPr>
          <a:xfrm>
            <a:off x="1776108" y="6218341"/>
            <a:ext cx="2327012" cy="420038"/>
          </a:xfrm>
          <a:prstGeom prst="rect">
            <a:avLst/>
          </a:prstGeom>
          <a:noFill/>
          <a:ln>
            <a:noFill/>
          </a:ln>
        </p:spPr>
      </p:pic>
      <p:pic>
        <p:nvPicPr>
          <p:cNvPr id="148" name="Google Shape;148;p1"/>
          <p:cNvPicPr preferRelativeResize="0"/>
          <p:nvPr/>
        </p:nvPicPr>
        <p:blipFill rotWithShape="1">
          <a:blip r:embed="rId4">
            <a:alphaModFix/>
          </a:blip>
          <a:srcRect/>
          <a:stretch/>
        </p:blipFill>
        <p:spPr>
          <a:xfrm>
            <a:off x="4516017" y="6352332"/>
            <a:ext cx="1303176" cy="286047"/>
          </a:xfrm>
          <a:prstGeom prst="rect">
            <a:avLst/>
          </a:prstGeom>
          <a:noFill/>
          <a:ln>
            <a:noFill/>
          </a:ln>
        </p:spPr>
      </p:pic>
      <p:pic>
        <p:nvPicPr>
          <p:cNvPr id="149" name="Google Shape;149;p1"/>
          <p:cNvPicPr preferRelativeResize="0"/>
          <p:nvPr/>
        </p:nvPicPr>
        <p:blipFill rotWithShape="1">
          <a:blip r:embed="rId5">
            <a:alphaModFix/>
          </a:blip>
          <a:srcRect/>
          <a:stretch/>
        </p:blipFill>
        <p:spPr>
          <a:xfrm>
            <a:off x="655000" y="6218341"/>
            <a:ext cx="416638" cy="589174"/>
          </a:xfrm>
          <a:prstGeom prst="rect">
            <a:avLst/>
          </a:prstGeom>
          <a:noFill/>
          <a:ln>
            <a:noFill/>
          </a:ln>
        </p:spPr>
      </p:pic>
      <p:pic>
        <p:nvPicPr>
          <p:cNvPr id="9" name="Google Shape;150;p1"/>
          <p:cNvPicPr preferRelativeResize="0"/>
          <p:nvPr/>
        </p:nvPicPr>
        <p:blipFill rotWithShape="1">
          <a:blip r:embed="rId6">
            <a:alphaModFix/>
          </a:blip>
          <a:srcRect/>
          <a:stretch/>
        </p:blipFill>
        <p:spPr>
          <a:xfrm>
            <a:off x="863319" y="202316"/>
            <a:ext cx="2033448" cy="426944"/>
          </a:xfrm>
          <a:prstGeom prst="rect">
            <a:avLst/>
          </a:prstGeom>
          <a:noFill/>
          <a:ln>
            <a:noFill/>
          </a:ln>
        </p:spPr>
      </p:pic>
      <p:pic>
        <p:nvPicPr>
          <p:cNvPr id="10" name="Google Shape;274;p17"/>
          <p:cNvPicPr preferRelativeResize="0"/>
          <p:nvPr/>
        </p:nvPicPr>
        <p:blipFill rotWithShape="1">
          <a:blip r:embed="rId7">
            <a:alphaModFix/>
          </a:blip>
          <a:srcRect/>
          <a:stretch/>
        </p:blipFill>
        <p:spPr>
          <a:xfrm>
            <a:off x="7838080" y="132220"/>
            <a:ext cx="1081986" cy="452162"/>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10"/>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de-DE"/>
              <a:t>Road Transport</a:t>
            </a:r>
            <a:endParaRPr/>
          </a:p>
        </p:txBody>
      </p:sp>
      <p:sp>
        <p:nvSpPr>
          <p:cNvPr id="236" name="Google Shape;236;p10"/>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SzPts val="1440"/>
              <a:buChar char="►"/>
            </a:pPr>
            <a:r>
              <a:rPr lang="de-DE" sz="2400" dirty="0" err="1"/>
              <a:t>Driving</a:t>
            </a:r>
            <a:r>
              <a:rPr lang="de-DE" sz="2400" dirty="0"/>
              <a:t> </a:t>
            </a:r>
            <a:r>
              <a:rPr lang="de-DE" sz="2400" dirty="0" err="1"/>
              <a:t>skills</a:t>
            </a:r>
            <a:endParaRPr sz="2400" dirty="0"/>
          </a:p>
          <a:p>
            <a:pPr marL="342900" lvl="0" indent="-342900" algn="l" rtl="0">
              <a:spcBef>
                <a:spcPts val="2200"/>
              </a:spcBef>
              <a:spcAft>
                <a:spcPts val="0"/>
              </a:spcAft>
              <a:buSzPts val="1440"/>
              <a:buChar char="►"/>
            </a:pPr>
            <a:r>
              <a:rPr lang="de-DE" sz="2400" dirty="0"/>
              <a:t>Organising </a:t>
            </a:r>
            <a:r>
              <a:rPr lang="de-DE" sz="2400" dirty="0" err="1"/>
              <a:t>trips</a:t>
            </a:r>
            <a:endParaRPr sz="2400" dirty="0"/>
          </a:p>
          <a:p>
            <a:pPr marL="342900" lvl="0" indent="-342900" algn="l" rtl="0">
              <a:spcBef>
                <a:spcPts val="2200"/>
              </a:spcBef>
              <a:spcAft>
                <a:spcPts val="0"/>
              </a:spcAft>
              <a:buSzPts val="1440"/>
              <a:buChar char="►"/>
            </a:pPr>
            <a:r>
              <a:rPr lang="de-DE" sz="2400" dirty="0" err="1"/>
              <a:t>Planning</a:t>
            </a:r>
            <a:r>
              <a:rPr lang="de-DE" sz="2400" dirty="0"/>
              <a:t> </a:t>
            </a:r>
            <a:r>
              <a:rPr lang="de-DE" sz="2400" dirty="0" err="1"/>
              <a:t>the</a:t>
            </a:r>
            <a:r>
              <a:rPr lang="de-DE" sz="2400" dirty="0"/>
              <a:t> route</a:t>
            </a:r>
            <a:endParaRPr sz="2400" dirty="0"/>
          </a:p>
          <a:p>
            <a:pPr marL="342900" lvl="0" indent="-342900" algn="l" rtl="0">
              <a:spcBef>
                <a:spcPts val="2200"/>
              </a:spcBef>
              <a:spcAft>
                <a:spcPts val="0"/>
              </a:spcAft>
              <a:buSzPts val="1440"/>
              <a:buChar char="►"/>
            </a:pPr>
            <a:r>
              <a:rPr lang="de-DE" sz="2400" dirty="0"/>
              <a:t>Managing </a:t>
            </a:r>
            <a:r>
              <a:rPr lang="de-DE" sz="2400" dirty="0" err="1"/>
              <a:t>Cabin</a:t>
            </a:r>
            <a:r>
              <a:rPr lang="de-DE" sz="2400" dirty="0"/>
              <a:t> </a:t>
            </a:r>
            <a:r>
              <a:rPr lang="de-DE" sz="2400" dirty="0" err="1"/>
              <a:t>Comfort</a:t>
            </a:r>
            <a:endParaRPr sz="2400" dirty="0"/>
          </a:p>
          <a:p>
            <a:pPr marL="342900" lvl="0" indent="-342900" algn="l" rtl="0">
              <a:spcBef>
                <a:spcPts val="2200"/>
              </a:spcBef>
              <a:spcAft>
                <a:spcPts val="0"/>
              </a:spcAft>
              <a:buSzPts val="1440"/>
              <a:buChar char="►"/>
            </a:pPr>
            <a:r>
              <a:rPr lang="de-DE" sz="2400" dirty="0" err="1"/>
              <a:t>Maintaining</a:t>
            </a:r>
            <a:r>
              <a:rPr lang="de-DE" sz="2400" dirty="0"/>
              <a:t> </a:t>
            </a:r>
            <a:r>
              <a:rPr lang="de-DE" sz="2400" dirty="0" err="1"/>
              <a:t>the</a:t>
            </a:r>
            <a:r>
              <a:rPr lang="de-DE" sz="2400" dirty="0"/>
              <a:t> </a:t>
            </a:r>
            <a:r>
              <a:rPr lang="de-DE" sz="2400" dirty="0" err="1"/>
              <a:t>Vehicle</a:t>
            </a:r>
            <a:endParaRPr sz="2400" dirty="0"/>
          </a:p>
          <a:p>
            <a:pPr marL="342900" lvl="0" indent="-251459" algn="l" rtl="0">
              <a:spcBef>
                <a:spcPts val="2200"/>
              </a:spcBef>
              <a:spcAft>
                <a:spcPts val="0"/>
              </a:spcAft>
              <a:buSzPts val="1440"/>
              <a:buNone/>
            </a:pPr>
            <a:endParaRPr dirty="0"/>
          </a:p>
        </p:txBody>
      </p:sp>
      <p:pic>
        <p:nvPicPr>
          <p:cNvPr id="238" name="Google Shape;238;p10"/>
          <p:cNvPicPr preferRelativeResize="0"/>
          <p:nvPr/>
        </p:nvPicPr>
        <p:blipFill rotWithShape="1">
          <a:blip r:embed="rId3">
            <a:alphaModFix/>
          </a:blip>
          <a:srcRect/>
          <a:stretch/>
        </p:blipFill>
        <p:spPr>
          <a:xfrm>
            <a:off x="1776108" y="6218341"/>
            <a:ext cx="2327012" cy="420038"/>
          </a:xfrm>
          <a:prstGeom prst="rect">
            <a:avLst/>
          </a:prstGeom>
          <a:noFill/>
          <a:ln>
            <a:noFill/>
          </a:ln>
        </p:spPr>
      </p:pic>
      <p:pic>
        <p:nvPicPr>
          <p:cNvPr id="239" name="Google Shape;239;p10"/>
          <p:cNvPicPr preferRelativeResize="0"/>
          <p:nvPr/>
        </p:nvPicPr>
        <p:blipFill rotWithShape="1">
          <a:blip r:embed="rId4">
            <a:alphaModFix/>
          </a:blip>
          <a:srcRect/>
          <a:stretch/>
        </p:blipFill>
        <p:spPr>
          <a:xfrm>
            <a:off x="4516017" y="6352332"/>
            <a:ext cx="1303176" cy="286047"/>
          </a:xfrm>
          <a:prstGeom prst="rect">
            <a:avLst/>
          </a:prstGeom>
          <a:noFill/>
          <a:ln>
            <a:noFill/>
          </a:ln>
        </p:spPr>
      </p:pic>
      <p:pic>
        <p:nvPicPr>
          <p:cNvPr id="240" name="Google Shape;240;p10"/>
          <p:cNvPicPr preferRelativeResize="0"/>
          <p:nvPr/>
        </p:nvPicPr>
        <p:blipFill rotWithShape="1">
          <a:blip r:embed="rId5">
            <a:alphaModFix/>
          </a:blip>
          <a:srcRect/>
          <a:stretch/>
        </p:blipFill>
        <p:spPr>
          <a:xfrm>
            <a:off x="655000" y="6218341"/>
            <a:ext cx="416638" cy="589174"/>
          </a:xfrm>
          <a:prstGeom prst="rect">
            <a:avLst/>
          </a:prstGeom>
          <a:noFill/>
          <a:ln>
            <a:noFill/>
          </a:ln>
        </p:spPr>
      </p:pic>
      <p:pic>
        <p:nvPicPr>
          <p:cNvPr id="8" name="Google Shape;157;p2"/>
          <p:cNvPicPr preferRelativeResize="0"/>
          <p:nvPr/>
        </p:nvPicPr>
        <p:blipFill rotWithShape="1">
          <a:blip r:embed="rId3">
            <a:alphaModFix/>
          </a:blip>
          <a:srcRect/>
          <a:stretch/>
        </p:blipFill>
        <p:spPr>
          <a:xfrm>
            <a:off x="1776108" y="6218341"/>
            <a:ext cx="2327012" cy="420038"/>
          </a:xfrm>
          <a:prstGeom prst="rect">
            <a:avLst/>
          </a:prstGeom>
          <a:noFill/>
          <a:ln>
            <a:noFill/>
          </a:ln>
        </p:spPr>
      </p:pic>
      <p:pic>
        <p:nvPicPr>
          <p:cNvPr id="9" name="Google Shape;158;p2"/>
          <p:cNvPicPr preferRelativeResize="0"/>
          <p:nvPr/>
        </p:nvPicPr>
        <p:blipFill rotWithShape="1">
          <a:blip r:embed="rId4">
            <a:alphaModFix/>
          </a:blip>
          <a:srcRect/>
          <a:stretch/>
        </p:blipFill>
        <p:spPr>
          <a:xfrm>
            <a:off x="4516017" y="6352332"/>
            <a:ext cx="1303176" cy="286047"/>
          </a:xfrm>
          <a:prstGeom prst="rect">
            <a:avLst/>
          </a:prstGeom>
          <a:noFill/>
          <a:ln>
            <a:noFill/>
          </a:ln>
        </p:spPr>
      </p:pic>
      <p:pic>
        <p:nvPicPr>
          <p:cNvPr id="10" name="Google Shape;159;p2"/>
          <p:cNvPicPr preferRelativeResize="0"/>
          <p:nvPr/>
        </p:nvPicPr>
        <p:blipFill rotWithShape="1">
          <a:blip r:embed="rId5">
            <a:alphaModFix/>
          </a:blip>
          <a:srcRect/>
          <a:stretch/>
        </p:blipFill>
        <p:spPr>
          <a:xfrm>
            <a:off x="655000" y="6218341"/>
            <a:ext cx="416638" cy="589174"/>
          </a:xfrm>
          <a:prstGeom prst="rect">
            <a:avLst/>
          </a:prstGeom>
          <a:noFill/>
          <a:ln>
            <a:noFill/>
          </a:ln>
        </p:spPr>
      </p:pic>
      <p:pic>
        <p:nvPicPr>
          <p:cNvPr id="11" name="Google Shape;150;p1"/>
          <p:cNvPicPr preferRelativeResize="0"/>
          <p:nvPr/>
        </p:nvPicPr>
        <p:blipFill rotWithShape="1">
          <a:blip r:embed="rId6">
            <a:alphaModFix/>
          </a:blip>
          <a:srcRect/>
          <a:stretch/>
        </p:blipFill>
        <p:spPr>
          <a:xfrm>
            <a:off x="863319" y="202316"/>
            <a:ext cx="2033448" cy="426944"/>
          </a:xfrm>
          <a:prstGeom prst="rect">
            <a:avLst/>
          </a:prstGeom>
          <a:noFill/>
          <a:ln>
            <a:noFill/>
          </a:ln>
        </p:spPr>
      </p:pic>
      <p:pic>
        <p:nvPicPr>
          <p:cNvPr id="12" name="Google Shape;274;p17"/>
          <p:cNvPicPr preferRelativeResize="0"/>
          <p:nvPr/>
        </p:nvPicPr>
        <p:blipFill rotWithShape="1">
          <a:blip r:embed="rId7">
            <a:alphaModFix/>
          </a:blip>
          <a:srcRect/>
          <a:stretch/>
        </p:blipFill>
        <p:spPr>
          <a:xfrm>
            <a:off x="7838080" y="132220"/>
            <a:ext cx="1081986" cy="452162"/>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Google Shape;245;p11"/>
          <p:cNvSpPr txBox="1">
            <a:spLocks noGrp="1"/>
          </p:cNvSpPr>
          <p:nvPr>
            <p:ph type="title"/>
          </p:nvPr>
        </p:nvSpPr>
        <p:spPr>
          <a:xfrm>
            <a:off x="626506" y="811555"/>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de-DE" dirty="0"/>
              <a:t>Meat </a:t>
            </a:r>
            <a:r>
              <a:rPr lang="de-DE" dirty="0" err="1"/>
              <a:t>processing</a:t>
            </a:r>
            <a:endParaRPr dirty="0"/>
          </a:p>
        </p:txBody>
      </p:sp>
      <p:sp>
        <p:nvSpPr>
          <p:cNvPr id="246" name="Google Shape;246;p11"/>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SzPts val="1440"/>
              <a:buChar char="►"/>
            </a:pPr>
            <a:r>
              <a:rPr lang="de-DE" sz="2400" dirty="0" err="1"/>
              <a:t>Water</a:t>
            </a:r>
            <a:r>
              <a:rPr lang="de-DE" sz="2400" dirty="0"/>
              <a:t> </a:t>
            </a:r>
            <a:r>
              <a:rPr lang="de-DE" sz="2400" dirty="0" err="1"/>
              <a:t>use</a:t>
            </a:r>
            <a:r>
              <a:rPr lang="de-DE" sz="2400" dirty="0"/>
              <a:t> optimisation</a:t>
            </a:r>
            <a:endParaRPr sz="2400" dirty="0"/>
          </a:p>
          <a:p>
            <a:pPr marL="342900" lvl="0" indent="-342900" algn="l" rtl="0">
              <a:spcBef>
                <a:spcPts val="2200"/>
              </a:spcBef>
              <a:spcAft>
                <a:spcPts val="0"/>
              </a:spcAft>
              <a:buSzPts val="1440"/>
              <a:buChar char="►"/>
            </a:pPr>
            <a:r>
              <a:rPr lang="de-DE" sz="2400" dirty="0" err="1"/>
              <a:t>Decreasing</a:t>
            </a:r>
            <a:r>
              <a:rPr lang="de-DE" sz="2400" dirty="0"/>
              <a:t> </a:t>
            </a:r>
            <a:r>
              <a:rPr lang="de-DE" sz="2400" dirty="0" err="1"/>
              <a:t>Energy</a:t>
            </a:r>
            <a:r>
              <a:rPr lang="de-DE" sz="2400" dirty="0"/>
              <a:t> </a:t>
            </a:r>
            <a:r>
              <a:rPr lang="de-DE" sz="2400" dirty="0" err="1"/>
              <a:t>consumption</a:t>
            </a:r>
            <a:endParaRPr sz="2400" dirty="0"/>
          </a:p>
          <a:p>
            <a:pPr marL="342900" lvl="0" indent="-342900" algn="l" rtl="0">
              <a:spcBef>
                <a:spcPts val="2200"/>
              </a:spcBef>
              <a:spcAft>
                <a:spcPts val="0"/>
              </a:spcAft>
              <a:buSzPts val="1440"/>
              <a:buChar char="►"/>
            </a:pPr>
            <a:r>
              <a:rPr lang="de-DE" sz="2400" dirty="0"/>
              <a:t>Livestock </a:t>
            </a:r>
            <a:r>
              <a:rPr lang="de-DE" sz="2400" dirty="0" err="1"/>
              <a:t>Utilisation</a:t>
            </a:r>
            <a:endParaRPr sz="2400" dirty="0"/>
          </a:p>
          <a:p>
            <a:pPr marL="342900" lvl="0" indent="-342900" algn="l" rtl="0">
              <a:spcBef>
                <a:spcPts val="2200"/>
              </a:spcBef>
              <a:spcAft>
                <a:spcPts val="0"/>
              </a:spcAft>
              <a:buSzPts val="1440"/>
              <a:buChar char="►"/>
            </a:pPr>
            <a:r>
              <a:rPr lang="de-DE" sz="2400" dirty="0" err="1"/>
              <a:t>Use</a:t>
            </a:r>
            <a:r>
              <a:rPr lang="de-DE" sz="2400" dirty="0"/>
              <a:t> </a:t>
            </a:r>
            <a:r>
              <a:rPr lang="de-DE" sz="2400" dirty="0" err="1"/>
              <a:t>of</a:t>
            </a:r>
            <a:r>
              <a:rPr lang="de-DE" sz="2400" dirty="0"/>
              <a:t> </a:t>
            </a:r>
            <a:r>
              <a:rPr lang="de-DE" sz="2400" dirty="0" err="1"/>
              <a:t>support</a:t>
            </a:r>
            <a:r>
              <a:rPr lang="de-DE" sz="2400" dirty="0"/>
              <a:t> Materials</a:t>
            </a:r>
            <a:endParaRPr sz="2400" dirty="0"/>
          </a:p>
        </p:txBody>
      </p:sp>
      <p:pic>
        <p:nvPicPr>
          <p:cNvPr id="248" name="Google Shape;248;p11"/>
          <p:cNvPicPr preferRelativeResize="0"/>
          <p:nvPr/>
        </p:nvPicPr>
        <p:blipFill rotWithShape="1">
          <a:blip r:embed="rId3">
            <a:alphaModFix/>
          </a:blip>
          <a:srcRect/>
          <a:stretch/>
        </p:blipFill>
        <p:spPr>
          <a:xfrm>
            <a:off x="1776108" y="6218341"/>
            <a:ext cx="2327012" cy="420038"/>
          </a:xfrm>
          <a:prstGeom prst="rect">
            <a:avLst/>
          </a:prstGeom>
          <a:noFill/>
          <a:ln>
            <a:noFill/>
          </a:ln>
        </p:spPr>
      </p:pic>
      <p:pic>
        <p:nvPicPr>
          <p:cNvPr id="249" name="Google Shape;249;p11"/>
          <p:cNvPicPr preferRelativeResize="0"/>
          <p:nvPr/>
        </p:nvPicPr>
        <p:blipFill rotWithShape="1">
          <a:blip r:embed="rId4">
            <a:alphaModFix/>
          </a:blip>
          <a:srcRect/>
          <a:stretch/>
        </p:blipFill>
        <p:spPr>
          <a:xfrm>
            <a:off x="4516017" y="6352332"/>
            <a:ext cx="1303176" cy="286047"/>
          </a:xfrm>
          <a:prstGeom prst="rect">
            <a:avLst/>
          </a:prstGeom>
          <a:noFill/>
          <a:ln>
            <a:noFill/>
          </a:ln>
        </p:spPr>
      </p:pic>
      <p:pic>
        <p:nvPicPr>
          <p:cNvPr id="250" name="Google Shape;250;p11"/>
          <p:cNvPicPr preferRelativeResize="0"/>
          <p:nvPr/>
        </p:nvPicPr>
        <p:blipFill rotWithShape="1">
          <a:blip r:embed="rId5">
            <a:alphaModFix/>
          </a:blip>
          <a:srcRect/>
          <a:stretch/>
        </p:blipFill>
        <p:spPr>
          <a:xfrm>
            <a:off x="655000" y="6218341"/>
            <a:ext cx="416638" cy="589174"/>
          </a:xfrm>
          <a:prstGeom prst="rect">
            <a:avLst/>
          </a:prstGeom>
          <a:noFill/>
          <a:ln>
            <a:noFill/>
          </a:ln>
        </p:spPr>
      </p:pic>
      <p:pic>
        <p:nvPicPr>
          <p:cNvPr id="8" name="Google Shape;157;p2"/>
          <p:cNvPicPr preferRelativeResize="0"/>
          <p:nvPr/>
        </p:nvPicPr>
        <p:blipFill rotWithShape="1">
          <a:blip r:embed="rId3">
            <a:alphaModFix/>
          </a:blip>
          <a:srcRect/>
          <a:stretch/>
        </p:blipFill>
        <p:spPr>
          <a:xfrm>
            <a:off x="1776108" y="6218341"/>
            <a:ext cx="2327012" cy="420038"/>
          </a:xfrm>
          <a:prstGeom prst="rect">
            <a:avLst/>
          </a:prstGeom>
          <a:noFill/>
          <a:ln>
            <a:noFill/>
          </a:ln>
        </p:spPr>
      </p:pic>
      <p:pic>
        <p:nvPicPr>
          <p:cNvPr id="9" name="Google Shape;158;p2"/>
          <p:cNvPicPr preferRelativeResize="0"/>
          <p:nvPr/>
        </p:nvPicPr>
        <p:blipFill rotWithShape="1">
          <a:blip r:embed="rId4">
            <a:alphaModFix/>
          </a:blip>
          <a:srcRect/>
          <a:stretch/>
        </p:blipFill>
        <p:spPr>
          <a:xfrm>
            <a:off x="4516017" y="6352332"/>
            <a:ext cx="1303176" cy="286047"/>
          </a:xfrm>
          <a:prstGeom prst="rect">
            <a:avLst/>
          </a:prstGeom>
          <a:noFill/>
          <a:ln>
            <a:noFill/>
          </a:ln>
        </p:spPr>
      </p:pic>
      <p:pic>
        <p:nvPicPr>
          <p:cNvPr id="10" name="Google Shape;159;p2"/>
          <p:cNvPicPr preferRelativeResize="0"/>
          <p:nvPr/>
        </p:nvPicPr>
        <p:blipFill rotWithShape="1">
          <a:blip r:embed="rId5">
            <a:alphaModFix/>
          </a:blip>
          <a:srcRect/>
          <a:stretch/>
        </p:blipFill>
        <p:spPr>
          <a:xfrm>
            <a:off x="655000" y="6218341"/>
            <a:ext cx="416638" cy="589174"/>
          </a:xfrm>
          <a:prstGeom prst="rect">
            <a:avLst/>
          </a:prstGeom>
          <a:noFill/>
          <a:ln>
            <a:noFill/>
          </a:ln>
        </p:spPr>
      </p:pic>
      <p:pic>
        <p:nvPicPr>
          <p:cNvPr id="11" name="Google Shape;150;p1"/>
          <p:cNvPicPr preferRelativeResize="0"/>
          <p:nvPr/>
        </p:nvPicPr>
        <p:blipFill rotWithShape="1">
          <a:blip r:embed="rId6">
            <a:alphaModFix/>
          </a:blip>
          <a:srcRect/>
          <a:stretch/>
        </p:blipFill>
        <p:spPr>
          <a:xfrm>
            <a:off x="863319" y="202316"/>
            <a:ext cx="2033448" cy="426944"/>
          </a:xfrm>
          <a:prstGeom prst="rect">
            <a:avLst/>
          </a:prstGeom>
          <a:noFill/>
          <a:ln>
            <a:noFill/>
          </a:ln>
        </p:spPr>
      </p:pic>
      <p:pic>
        <p:nvPicPr>
          <p:cNvPr id="12" name="Google Shape;274;p17"/>
          <p:cNvPicPr preferRelativeResize="0"/>
          <p:nvPr/>
        </p:nvPicPr>
        <p:blipFill rotWithShape="1">
          <a:blip r:embed="rId7">
            <a:alphaModFix/>
          </a:blip>
          <a:srcRect/>
          <a:stretch/>
        </p:blipFill>
        <p:spPr>
          <a:xfrm>
            <a:off x="7838080" y="132220"/>
            <a:ext cx="1081986" cy="452162"/>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Google Shape;245;p11"/>
          <p:cNvSpPr txBox="1">
            <a:spLocks noGrp="1"/>
          </p:cNvSpPr>
          <p:nvPr>
            <p:ph type="title"/>
          </p:nvPr>
        </p:nvSpPr>
        <p:spPr>
          <a:xfrm>
            <a:off x="626506" y="811555"/>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de-DE" dirty="0" err="1" smtClean="0"/>
              <a:t>Waste</a:t>
            </a:r>
            <a:r>
              <a:rPr lang="de-DE" dirty="0" smtClean="0"/>
              <a:t> Management</a:t>
            </a:r>
            <a:endParaRPr dirty="0"/>
          </a:p>
        </p:txBody>
      </p:sp>
      <p:sp>
        <p:nvSpPr>
          <p:cNvPr id="246" name="Google Shape;246;p11"/>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p>
            <a:pPr>
              <a:lnSpc>
                <a:spcPct val="150000"/>
              </a:lnSpc>
            </a:pPr>
            <a:r>
              <a:rPr lang="en-GB" sz="2600" dirty="0"/>
              <a:t>A Collective System for the Alternative Management of WEEE</a:t>
            </a:r>
          </a:p>
          <a:p>
            <a:pPr>
              <a:lnSpc>
                <a:spcPct val="150000"/>
              </a:lnSpc>
            </a:pPr>
            <a:r>
              <a:rPr lang="en-GB" sz="2600" dirty="0"/>
              <a:t>Recycling Aggregates</a:t>
            </a:r>
          </a:p>
          <a:p>
            <a:pPr>
              <a:lnSpc>
                <a:spcPct val="150000"/>
              </a:lnSpc>
            </a:pPr>
            <a:r>
              <a:rPr lang="en-GB" sz="2600" dirty="0"/>
              <a:t>Alternative Waste Management</a:t>
            </a:r>
          </a:p>
          <a:p>
            <a:pPr>
              <a:lnSpc>
                <a:spcPct val="150000"/>
              </a:lnSpc>
            </a:pPr>
            <a:r>
              <a:rPr lang="en-GB" sz="2600" dirty="0"/>
              <a:t>Glass Recycling</a:t>
            </a:r>
          </a:p>
        </p:txBody>
      </p:sp>
      <p:pic>
        <p:nvPicPr>
          <p:cNvPr id="248" name="Google Shape;248;p11"/>
          <p:cNvPicPr preferRelativeResize="0"/>
          <p:nvPr/>
        </p:nvPicPr>
        <p:blipFill rotWithShape="1">
          <a:blip r:embed="rId3">
            <a:alphaModFix/>
          </a:blip>
          <a:srcRect/>
          <a:stretch/>
        </p:blipFill>
        <p:spPr>
          <a:xfrm>
            <a:off x="1776108" y="6218341"/>
            <a:ext cx="2327012" cy="420038"/>
          </a:xfrm>
          <a:prstGeom prst="rect">
            <a:avLst/>
          </a:prstGeom>
          <a:noFill/>
          <a:ln>
            <a:noFill/>
          </a:ln>
        </p:spPr>
      </p:pic>
      <p:pic>
        <p:nvPicPr>
          <p:cNvPr id="249" name="Google Shape;249;p11"/>
          <p:cNvPicPr preferRelativeResize="0"/>
          <p:nvPr/>
        </p:nvPicPr>
        <p:blipFill rotWithShape="1">
          <a:blip r:embed="rId4">
            <a:alphaModFix/>
          </a:blip>
          <a:srcRect/>
          <a:stretch/>
        </p:blipFill>
        <p:spPr>
          <a:xfrm>
            <a:off x="4516017" y="6352332"/>
            <a:ext cx="1303176" cy="286047"/>
          </a:xfrm>
          <a:prstGeom prst="rect">
            <a:avLst/>
          </a:prstGeom>
          <a:noFill/>
          <a:ln>
            <a:noFill/>
          </a:ln>
        </p:spPr>
      </p:pic>
      <p:pic>
        <p:nvPicPr>
          <p:cNvPr id="250" name="Google Shape;250;p11"/>
          <p:cNvPicPr preferRelativeResize="0"/>
          <p:nvPr/>
        </p:nvPicPr>
        <p:blipFill rotWithShape="1">
          <a:blip r:embed="rId5">
            <a:alphaModFix/>
          </a:blip>
          <a:srcRect/>
          <a:stretch/>
        </p:blipFill>
        <p:spPr>
          <a:xfrm>
            <a:off x="655000" y="6218341"/>
            <a:ext cx="416638" cy="589174"/>
          </a:xfrm>
          <a:prstGeom prst="rect">
            <a:avLst/>
          </a:prstGeom>
          <a:noFill/>
          <a:ln>
            <a:noFill/>
          </a:ln>
        </p:spPr>
      </p:pic>
      <p:pic>
        <p:nvPicPr>
          <p:cNvPr id="8" name="Google Shape;157;p2"/>
          <p:cNvPicPr preferRelativeResize="0"/>
          <p:nvPr/>
        </p:nvPicPr>
        <p:blipFill rotWithShape="1">
          <a:blip r:embed="rId3">
            <a:alphaModFix/>
          </a:blip>
          <a:srcRect/>
          <a:stretch/>
        </p:blipFill>
        <p:spPr>
          <a:xfrm>
            <a:off x="1776108" y="6218341"/>
            <a:ext cx="2327012" cy="420038"/>
          </a:xfrm>
          <a:prstGeom prst="rect">
            <a:avLst/>
          </a:prstGeom>
          <a:noFill/>
          <a:ln>
            <a:noFill/>
          </a:ln>
        </p:spPr>
      </p:pic>
      <p:pic>
        <p:nvPicPr>
          <p:cNvPr id="9" name="Google Shape;158;p2"/>
          <p:cNvPicPr preferRelativeResize="0"/>
          <p:nvPr/>
        </p:nvPicPr>
        <p:blipFill rotWithShape="1">
          <a:blip r:embed="rId4">
            <a:alphaModFix/>
          </a:blip>
          <a:srcRect/>
          <a:stretch/>
        </p:blipFill>
        <p:spPr>
          <a:xfrm>
            <a:off x="4516017" y="6352332"/>
            <a:ext cx="1303176" cy="286047"/>
          </a:xfrm>
          <a:prstGeom prst="rect">
            <a:avLst/>
          </a:prstGeom>
          <a:noFill/>
          <a:ln>
            <a:noFill/>
          </a:ln>
        </p:spPr>
      </p:pic>
      <p:pic>
        <p:nvPicPr>
          <p:cNvPr id="10" name="Google Shape;159;p2"/>
          <p:cNvPicPr preferRelativeResize="0"/>
          <p:nvPr/>
        </p:nvPicPr>
        <p:blipFill rotWithShape="1">
          <a:blip r:embed="rId5">
            <a:alphaModFix/>
          </a:blip>
          <a:srcRect/>
          <a:stretch/>
        </p:blipFill>
        <p:spPr>
          <a:xfrm>
            <a:off x="655000" y="6218341"/>
            <a:ext cx="416638" cy="589174"/>
          </a:xfrm>
          <a:prstGeom prst="rect">
            <a:avLst/>
          </a:prstGeom>
          <a:noFill/>
          <a:ln>
            <a:noFill/>
          </a:ln>
        </p:spPr>
      </p:pic>
      <p:pic>
        <p:nvPicPr>
          <p:cNvPr id="11" name="Google Shape;150;p1"/>
          <p:cNvPicPr preferRelativeResize="0"/>
          <p:nvPr/>
        </p:nvPicPr>
        <p:blipFill rotWithShape="1">
          <a:blip r:embed="rId6">
            <a:alphaModFix/>
          </a:blip>
          <a:srcRect/>
          <a:stretch/>
        </p:blipFill>
        <p:spPr>
          <a:xfrm>
            <a:off x="863319" y="202316"/>
            <a:ext cx="2033448" cy="426944"/>
          </a:xfrm>
          <a:prstGeom prst="rect">
            <a:avLst/>
          </a:prstGeom>
          <a:noFill/>
          <a:ln>
            <a:noFill/>
          </a:ln>
        </p:spPr>
      </p:pic>
      <p:pic>
        <p:nvPicPr>
          <p:cNvPr id="12" name="Google Shape;274;p17"/>
          <p:cNvPicPr preferRelativeResize="0"/>
          <p:nvPr/>
        </p:nvPicPr>
        <p:blipFill rotWithShape="1">
          <a:blip r:embed="rId7">
            <a:alphaModFix/>
          </a:blip>
          <a:srcRect/>
          <a:stretch/>
        </p:blipFill>
        <p:spPr>
          <a:xfrm>
            <a:off x="7838080" y="132220"/>
            <a:ext cx="1081986" cy="452162"/>
          </a:xfrm>
          <a:prstGeom prst="rect">
            <a:avLst/>
          </a:prstGeom>
          <a:noFill/>
          <a:ln>
            <a:noFill/>
          </a:ln>
        </p:spPr>
      </p:pic>
    </p:spTree>
    <p:extLst>
      <p:ext uri="{BB962C8B-B14F-4D97-AF65-F5344CB8AC3E}">
        <p14:creationId xmlns:p14="http://schemas.microsoft.com/office/powerpoint/2010/main" val="4443393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Google Shape;255;p12"/>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de-DE"/>
              <a:t>FEEDBACK</a:t>
            </a:r>
            <a:endParaRPr/>
          </a:p>
        </p:txBody>
      </p:sp>
      <p:pic>
        <p:nvPicPr>
          <p:cNvPr id="256" name="Google Shape;256;p12"/>
          <p:cNvPicPr preferRelativeResize="0">
            <a:picLocks noGrp="1"/>
          </p:cNvPicPr>
          <p:nvPr>
            <p:ph type="body" idx="1"/>
          </p:nvPr>
        </p:nvPicPr>
        <p:blipFill rotWithShape="1">
          <a:blip r:embed="rId3">
            <a:alphaModFix/>
          </a:blip>
          <a:srcRect/>
          <a:stretch/>
        </p:blipFill>
        <p:spPr>
          <a:xfrm>
            <a:off x="3699669" y="2237986"/>
            <a:ext cx="3139670" cy="3139670"/>
          </a:xfrm>
          <a:prstGeom prst="rect">
            <a:avLst/>
          </a:prstGeom>
          <a:noFill/>
          <a:ln>
            <a:noFill/>
          </a:ln>
        </p:spPr>
      </p:pic>
      <p:sp>
        <p:nvSpPr>
          <p:cNvPr id="259" name="Google Shape;259;p12"/>
          <p:cNvSpPr txBox="1"/>
          <p:nvPr/>
        </p:nvSpPr>
        <p:spPr>
          <a:xfrm>
            <a:off x="3554963" y="5551714"/>
            <a:ext cx="3497989" cy="36929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de-DE" sz="1800" b="0" i="0" u="none" strike="noStrike" cap="none" dirty="0">
                <a:solidFill>
                  <a:schemeClr val="dk1"/>
                </a:solidFill>
                <a:latin typeface="Trebuchet MS"/>
                <a:ea typeface="Trebuchet MS"/>
                <a:cs typeface="Trebuchet MS"/>
                <a:sym typeface="Trebuchet MS"/>
              </a:rPr>
              <a:t>Scan </a:t>
            </a:r>
            <a:r>
              <a:rPr lang="de-DE" sz="1800" b="0" i="0" u="none" strike="noStrike" cap="none" dirty="0" err="1">
                <a:solidFill>
                  <a:schemeClr val="dk1"/>
                </a:solidFill>
                <a:latin typeface="Trebuchet MS"/>
                <a:ea typeface="Trebuchet MS"/>
                <a:cs typeface="Trebuchet MS"/>
                <a:sym typeface="Trebuchet MS"/>
              </a:rPr>
              <a:t>the</a:t>
            </a:r>
            <a:r>
              <a:rPr lang="de-DE" sz="1800" b="0" i="0" u="none" strike="noStrike" cap="none" dirty="0">
                <a:solidFill>
                  <a:schemeClr val="dk1"/>
                </a:solidFill>
                <a:latin typeface="Trebuchet MS"/>
                <a:ea typeface="Trebuchet MS"/>
                <a:cs typeface="Trebuchet MS"/>
                <a:sym typeface="Trebuchet MS"/>
              </a:rPr>
              <a:t> QR </a:t>
            </a:r>
            <a:r>
              <a:rPr lang="de-DE" sz="1800" b="0" i="0" u="none" strike="noStrike" cap="none" dirty="0" smtClean="0">
                <a:solidFill>
                  <a:schemeClr val="dk1"/>
                </a:solidFill>
                <a:latin typeface="Trebuchet MS"/>
                <a:ea typeface="Trebuchet MS"/>
                <a:cs typeface="Trebuchet MS"/>
                <a:sym typeface="Trebuchet MS"/>
              </a:rPr>
              <a:t>Code</a:t>
            </a:r>
            <a:endParaRPr sz="1800" b="0" i="0" u="none" strike="noStrike" cap="none" dirty="0">
              <a:solidFill>
                <a:schemeClr val="dk1"/>
              </a:solidFill>
              <a:latin typeface="Trebuchet MS"/>
              <a:ea typeface="Trebuchet MS"/>
              <a:cs typeface="Trebuchet MS"/>
              <a:sym typeface="Trebuchet MS"/>
            </a:endParaRPr>
          </a:p>
        </p:txBody>
      </p:sp>
      <p:pic>
        <p:nvPicPr>
          <p:cNvPr id="7" name="Google Shape;157;p2"/>
          <p:cNvPicPr preferRelativeResize="0"/>
          <p:nvPr/>
        </p:nvPicPr>
        <p:blipFill rotWithShape="1">
          <a:blip r:embed="rId4">
            <a:alphaModFix/>
          </a:blip>
          <a:srcRect/>
          <a:stretch/>
        </p:blipFill>
        <p:spPr>
          <a:xfrm>
            <a:off x="1776108" y="6218341"/>
            <a:ext cx="2327012" cy="420038"/>
          </a:xfrm>
          <a:prstGeom prst="rect">
            <a:avLst/>
          </a:prstGeom>
          <a:noFill/>
          <a:ln>
            <a:noFill/>
          </a:ln>
        </p:spPr>
      </p:pic>
      <p:pic>
        <p:nvPicPr>
          <p:cNvPr id="8" name="Google Shape;158;p2"/>
          <p:cNvPicPr preferRelativeResize="0"/>
          <p:nvPr/>
        </p:nvPicPr>
        <p:blipFill rotWithShape="1">
          <a:blip r:embed="rId5">
            <a:alphaModFix/>
          </a:blip>
          <a:srcRect/>
          <a:stretch/>
        </p:blipFill>
        <p:spPr>
          <a:xfrm>
            <a:off x="4516017" y="6352332"/>
            <a:ext cx="1303176" cy="286047"/>
          </a:xfrm>
          <a:prstGeom prst="rect">
            <a:avLst/>
          </a:prstGeom>
          <a:noFill/>
          <a:ln>
            <a:noFill/>
          </a:ln>
        </p:spPr>
      </p:pic>
      <p:pic>
        <p:nvPicPr>
          <p:cNvPr id="9" name="Google Shape;159;p2"/>
          <p:cNvPicPr preferRelativeResize="0"/>
          <p:nvPr/>
        </p:nvPicPr>
        <p:blipFill rotWithShape="1">
          <a:blip r:embed="rId6">
            <a:alphaModFix/>
          </a:blip>
          <a:srcRect/>
          <a:stretch/>
        </p:blipFill>
        <p:spPr>
          <a:xfrm>
            <a:off x="655000" y="6218341"/>
            <a:ext cx="416638" cy="589174"/>
          </a:xfrm>
          <a:prstGeom prst="rect">
            <a:avLst/>
          </a:prstGeom>
          <a:noFill/>
          <a:ln>
            <a:noFill/>
          </a:ln>
        </p:spPr>
      </p:pic>
      <p:pic>
        <p:nvPicPr>
          <p:cNvPr id="10" name="Google Shape;150;p1"/>
          <p:cNvPicPr preferRelativeResize="0"/>
          <p:nvPr/>
        </p:nvPicPr>
        <p:blipFill rotWithShape="1">
          <a:blip r:embed="rId7">
            <a:alphaModFix/>
          </a:blip>
          <a:srcRect/>
          <a:stretch/>
        </p:blipFill>
        <p:spPr>
          <a:xfrm>
            <a:off x="863319" y="202316"/>
            <a:ext cx="2033448" cy="426944"/>
          </a:xfrm>
          <a:prstGeom prst="rect">
            <a:avLst/>
          </a:prstGeom>
          <a:noFill/>
          <a:ln>
            <a:noFill/>
          </a:ln>
        </p:spPr>
      </p:pic>
      <p:pic>
        <p:nvPicPr>
          <p:cNvPr id="11" name="Google Shape;274;p17"/>
          <p:cNvPicPr preferRelativeResize="0"/>
          <p:nvPr/>
        </p:nvPicPr>
        <p:blipFill rotWithShape="1">
          <a:blip r:embed="rId8">
            <a:alphaModFix/>
          </a:blip>
          <a:srcRect/>
          <a:stretch/>
        </p:blipFill>
        <p:spPr>
          <a:xfrm>
            <a:off x="7838080" y="132220"/>
            <a:ext cx="1081986" cy="452162"/>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2"/>
          <p:cNvSpPr txBox="1">
            <a:spLocks noGrp="1"/>
          </p:cNvSpPr>
          <p:nvPr>
            <p:ph type="title"/>
          </p:nvPr>
        </p:nvSpPr>
        <p:spPr>
          <a:xfrm>
            <a:off x="637080" y="940230"/>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de-DE" dirty="0"/>
              <a:t>Module </a:t>
            </a:r>
            <a:r>
              <a:rPr lang="de-DE" dirty="0" err="1"/>
              <a:t>Overview</a:t>
            </a:r>
            <a:endParaRPr dirty="0"/>
          </a:p>
        </p:txBody>
      </p:sp>
      <p:sp>
        <p:nvSpPr>
          <p:cNvPr id="155" name="Google Shape;155;p2"/>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p>
            <a:pPr marL="342900" lvl="0" indent="-342900">
              <a:spcBef>
                <a:spcPts val="2200"/>
              </a:spcBef>
              <a:buClr>
                <a:srgbClr val="549E39"/>
              </a:buClr>
              <a:buSzPts val="1920"/>
            </a:pPr>
            <a:r>
              <a:rPr lang="de-DE" sz="2400" dirty="0" err="1" smtClean="0"/>
              <a:t>Importance</a:t>
            </a:r>
            <a:r>
              <a:rPr lang="de-DE" sz="2400" dirty="0" smtClean="0"/>
              <a:t> </a:t>
            </a:r>
            <a:r>
              <a:rPr lang="de-DE" sz="2400" dirty="0" err="1" smtClean="0"/>
              <a:t>of</a:t>
            </a:r>
            <a:r>
              <a:rPr lang="de-DE" sz="2400" dirty="0" smtClean="0"/>
              <a:t> Green VET</a:t>
            </a:r>
          </a:p>
          <a:p>
            <a:pPr marL="342900" lvl="0" indent="-342900">
              <a:spcBef>
                <a:spcPts val="2200"/>
              </a:spcBef>
              <a:buClr>
                <a:srgbClr val="549E39"/>
              </a:buClr>
              <a:buSzPts val="1920"/>
            </a:pPr>
            <a:r>
              <a:rPr lang="de-DE" sz="2400" dirty="0" err="1" smtClean="0"/>
              <a:t>existing</a:t>
            </a:r>
            <a:r>
              <a:rPr lang="de-DE" sz="2400" dirty="0" smtClean="0"/>
              <a:t> </a:t>
            </a:r>
            <a:r>
              <a:rPr lang="de-DE" sz="2400" dirty="0" err="1" smtClean="0"/>
              <a:t>green</a:t>
            </a:r>
            <a:r>
              <a:rPr lang="de-DE" sz="2400" dirty="0" smtClean="0"/>
              <a:t> </a:t>
            </a:r>
            <a:r>
              <a:rPr lang="de-DE" sz="2400" dirty="0" err="1" smtClean="0"/>
              <a:t>practices</a:t>
            </a:r>
            <a:r>
              <a:rPr lang="de-DE" sz="2400" dirty="0" smtClean="0"/>
              <a:t> in VET </a:t>
            </a:r>
            <a:r>
              <a:rPr lang="de-DE" sz="2400" dirty="0" err="1" smtClean="0"/>
              <a:t>centres</a:t>
            </a:r>
            <a:r>
              <a:rPr lang="de-DE" sz="2400" dirty="0" smtClean="0"/>
              <a:t> in Austria, </a:t>
            </a:r>
            <a:r>
              <a:rPr lang="de-DE" sz="2400" dirty="0" err="1" smtClean="0"/>
              <a:t>Bulgaria</a:t>
            </a:r>
            <a:r>
              <a:rPr lang="de-DE" sz="2400" dirty="0" smtClean="0"/>
              <a:t> </a:t>
            </a:r>
            <a:r>
              <a:rPr lang="de-DE" sz="2400" dirty="0" err="1" smtClean="0"/>
              <a:t>and</a:t>
            </a:r>
            <a:r>
              <a:rPr lang="de-DE" sz="2400" dirty="0" smtClean="0"/>
              <a:t> </a:t>
            </a:r>
            <a:r>
              <a:rPr lang="de-DE" sz="2400" dirty="0" err="1" smtClean="0"/>
              <a:t>Greece</a:t>
            </a:r>
            <a:endParaRPr lang="de-DE" sz="2400" dirty="0" smtClean="0"/>
          </a:p>
          <a:p>
            <a:pPr marL="342900" lvl="0" indent="-342900">
              <a:spcBef>
                <a:spcPts val="2200"/>
              </a:spcBef>
              <a:buClr>
                <a:srgbClr val="549E39"/>
              </a:buClr>
              <a:buSzPts val="1920"/>
            </a:pPr>
            <a:r>
              <a:rPr lang="de-DE" sz="2400" dirty="0" smtClean="0"/>
              <a:t>Catalogue </a:t>
            </a:r>
            <a:r>
              <a:rPr lang="de-DE" sz="2400" dirty="0" err="1" smtClean="0"/>
              <a:t>for</a:t>
            </a:r>
            <a:r>
              <a:rPr lang="de-DE" sz="2400" dirty="0" smtClean="0"/>
              <a:t> Best Practice </a:t>
            </a:r>
            <a:r>
              <a:rPr lang="de-DE" sz="2400" dirty="0" err="1" smtClean="0"/>
              <a:t>Examples</a:t>
            </a:r>
            <a:endParaRPr sz="2400" dirty="0" smtClean="0"/>
          </a:p>
        </p:txBody>
      </p:sp>
      <p:pic>
        <p:nvPicPr>
          <p:cNvPr id="157" name="Google Shape;157;p2"/>
          <p:cNvPicPr preferRelativeResize="0"/>
          <p:nvPr/>
        </p:nvPicPr>
        <p:blipFill rotWithShape="1">
          <a:blip r:embed="rId3">
            <a:alphaModFix/>
          </a:blip>
          <a:srcRect/>
          <a:stretch/>
        </p:blipFill>
        <p:spPr>
          <a:xfrm>
            <a:off x="1776108" y="6218341"/>
            <a:ext cx="2327012" cy="420038"/>
          </a:xfrm>
          <a:prstGeom prst="rect">
            <a:avLst/>
          </a:prstGeom>
          <a:noFill/>
          <a:ln>
            <a:noFill/>
          </a:ln>
        </p:spPr>
      </p:pic>
      <p:pic>
        <p:nvPicPr>
          <p:cNvPr id="158" name="Google Shape;158;p2"/>
          <p:cNvPicPr preferRelativeResize="0"/>
          <p:nvPr/>
        </p:nvPicPr>
        <p:blipFill rotWithShape="1">
          <a:blip r:embed="rId4">
            <a:alphaModFix/>
          </a:blip>
          <a:srcRect/>
          <a:stretch/>
        </p:blipFill>
        <p:spPr>
          <a:xfrm>
            <a:off x="4516017" y="6352332"/>
            <a:ext cx="1303176" cy="286047"/>
          </a:xfrm>
          <a:prstGeom prst="rect">
            <a:avLst/>
          </a:prstGeom>
          <a:noFill/>
          <a:ln>
            <a:noFill/>
          </a:ln>
        </p:spPr>
      </p:pic>
      <p:pic>
        <p:nvPicPr>
          <p:cNvPr id="159" name="Google Shape;159;p2"/>
          <p:cNvPicPr preferRelativeResize="0"/>
          <p:nvPr/>
        </p:nvPicPr>
        <p:blipFill rotWithShape="1">
          <a:blip r:embed="rId5">
            <a:alphaModFix/>
          </a:blip>
          <a:srcRect/>
          <a:stretch/>
        </p:blipFill>
        <p:spPr>
          <a:xfrm>
            <a:off x="655000" y="6218341"/>
            <a:ext cx="416638" cy="589174"/>
          </a:xfrm>
          <a:prstGeom prst="rect">
            <a:avLst/>
          </a:prstGeom>
          <a:noFill/>
          <a:ln>
            <a:noFill/>
          </a:ln>
        </p:spPr>
      </p:pic>
      <p:pic>
        <p:nvPicPr>
          <p:cNvPr id="8" name="Google Shape;150;p1"/>
          <p:cNvPicPr preferRelativeResize="0"/>
          <p:nvPr/>
        </p:nvPicPr>
        <p:blipFill rotWithShape="1">
          <a:blip r:embed="rId6">
            <a:alphaModFix/>
          </a:blip>
          <a:srcRect/>
          <a:stretch/>
        </p:blipFill>
        <p:spPr>
          <a:xfrm>
            <a:off x="863319" y="202316"/>
            <a:ext cx="2033448" cy="426944"/>
          </a:xfrm>
          <a:prstGeom prst="rect">
            <a:avLst/>
          </a:prstGeom>
          <a:noFill/>
          <a:ln>
            <a:noFill/>
          </a:ln>
        </p:spPr>
      </p:pic>
      <p:pic>
        <p:nvPicPr>
          <p:cNvPr id="9" name="Google Shape;274;p17"/>
          <p:cNvPicPr preferRelativeResize="0"/>
          <p:nvPr/>
        </p:nvPicPr>
        <p:blipFill rotWithShape="1">
          <a:blip r:embed="rId7">
            <a:alphaModFix/>
          </a:blip>
          <a:srcRect/>
          <a:stretch/>
        </p:blipFill>
        <p:spPr>
          <a:xfrm>
            <a:off x="7838080" y="132220"/>
            <a:ext cx="1081986" cy="452162"/>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3"/>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de-DE" dirty="0" err="1"/>
              <a:t>Why</a:t>
            </a:r>
            <a:r>
              <a:rPr lang="de-DE" dirty="0"/>
              <a:t> Green VET</a:t>
            </a:r>
            <a:r>
              <a:rPr lang="de-DE" dirty="0" smtClean="0"/>
              <a:t>?</a:t>
            </a:r>
            <a:endParaRPr dirty="0"/>
          </a:p>
        </p:txBody>
      </p:sp>
      <p:sp>
        <p:nvSpPr>
          <p:cNvPr id="165" name="Google Shape;165;p3"/>
          <p:cNvSpPr txBox="1">
            <a:spLocks noGrp="1"/>
          </p:cNvSpPr>
          <p:nvPr>
            <p:ph type="body" idx="1"/>
          </p:nvPr>
        </p:nvSpPr>
        <p:spPr>
          <a:xfrm>
            <a:off x="677334" y="1930400"/>
            <a:ext cx="8596668" cy="3880773"/>
          </a:xfrm>
          <a:prstGeom prst="rect">
            <a:avLst/>
          </a:prstGeom>
          <a:noFill/>
          <a:ln>
            <a:noFill/>
          </a:ln>
        </p:spPr>
        <p:txBody>
          <a:bodyPr spcFirstLastPara="1" wrap="square" lIns="91425" tIns="45700" rIns="91425" bIns="45700" anchor="t" anchorCtr="0">
            <a:normAutofit/>
          </a:bodyPr>
          <a:lstStyle/>
          <a:p>
            <a:pPr marL="342900" lvl="0" indent="-342900">
              <a:spcBef>
                <a:spcPts val="2200"/>
              </a:spcBef>
              <a:buClr>
                <a:srgbClr val="549E39"/>
              </a:buClr>
              <a:buSzPts val="1920"/>
            </a:pPr>
            <a:r>
              <a:rPr lang="de-DE" sz="2400" dirty="0" err="1" smtClean="0"/>
              <a:t>Increased</a:t>
            </a:r>
            <a:r>
              <a:rPr lang="de-DE" sz="2400" dirty="0" smtClean="0"/>
              <a:t> </a:t>
            </a:r>
            <a:r>
              <a:rPr lang="de-DE" sz="2400" dirty="0" err="1" smtClean="0"/>
              <a:t>employability</a:t>
            </a:r>
            <a:endParaRPr lang="de-DE" sz="2400" dirty="0" smtClean="0"/>
          </a:p>
          <a:p>
            <a:pPr marL="342900" lvl="0" indent="-342900">
              <a:spcBef>
                <a:spcPts val="2200"/>
              </a:spcBef>
              <a:buClr>
                <a:srgbClr val="549E39"/>
              </a:buClr>
              <a:buSzPts val="1920"/>
            </a:pPr>
            <a:r>
              <a:rPr lang="de-DE" sz="2400" dirty="0"/>
              <a:t>C</a:t>
            </a:r>
            <a:r>
              <a:rPr lang="de-DE" sz="2400" dirty="0" smtClean="0"/>
              <a:t>leaner </a:t>
            </a:r>
            <a:r>
              <a:rPr lang="de-DE" sz="2400" dirty="0" err="1" smtClean="0"/>
              <a:t>environment</a:t>
            </a:r>
            <a:endParaRPr lang="de-DE" sz="2400" dirty="0" smtClean="0"/>
          </a:p>
          <a:p>
            <a:pPr marL="342900" lvl="0" indent="-342900">
              <a:spcBef>
                <a:spcPts val="2200"/>
              </a:spcBef>
              <a:buClr>
                <a:srgbClr val="549E39"/>
              </a:buClr>
              <a:buSzPts val="1920"/>
            </a:pPr>
            <a:r>
              <a:rPr lang="en-US" sz="2400" dirty="0" smtClean="0"/>
              <a:t>Promoting energy </a:t>
            </a:r>
            <a:r>
              <a:rPr lang="en-US" sz="2400" dirty="0"/>
              <a:t>efficiency, </a:t>
            </a:r>
            <a:r>
              <a:rPr lang="en-US" sz="2400" dirty="0" smtClean="0"/>
              <a:t>energy conservation and waste reduction</a:t>
            </a:r>
          </a:p>
          <a:p>
            <a:pPr marL="342900" lvl="0" indent="-342900">
              <a:spcBef>
                <a:spcPts val="2200"/>
              </a:spcBef>
              <a:buClr>
                <a:srgbClr val="549E39"/>
              </a:buClr>
              <a:buSzPts val="1920"/>
            </a:pPr>
            <a:r>
              <a:rPr lang="en-US" sz="2400" dirty="0"/>
              <a:t>R</a:t>
            </a:r>
            <a:r>
              <a:rPr lang="en-US" sz="2400" dirty="0" smtClean="0"/>
              <a:t>educing the use </a:t>
            </a:r>
            <a:r>
              <a:rPr lang="en-US" sz="2400" dirty="0"/>
              <a:t>of materials and resources and </a:t>
            </a:r>
            <a:r>
              <a:rPr lang="en-US" sz="2400" dirty="0" smtClean="0"/>
              <a:t>identifying </a:t>
            </a:r>
            <a:r>
              <a:rPr lang="en-US" sz="2400" dirty="0"/>
              <a:t>the most environmentally friendly, energy-efficient and cost-effective solutions</a:t>
            </a:r>
            <a:endParaRPr sz="2400" dirty="0"/>
          </a:p>
        </p:txBody>
      </p:sp>
      <p:pic>
        <p:nvPicPr>
          <p:cNvPr id="167" name="Google Shape;167;p3"/>
          <p:cNvPicPr preferRelativeResize="0"/>
          <p:nvPr/>
        </p:nvPicPr>
        <p:blipFill rotWithShape="1">
          <a:blip r:embed="rId3">
            <a:alphaModFix/>
          </a:blip>
          <a:srcRect/>
          <a:stretch/>
        </p:blipFill>
        <p:spPr>
          <a:xfrm>
            <a:off x="1776108" y="6218341"/>
            <a:ext cx="2327012" cy="420038"/>
          </a:xfrm>
          <a:prstGeom prst="rect">
            <a:avLst/>
          </a:prstGeom>
          <a:noFill/>
          <a:ln>
            <a:noFill/>
          </a:ln>
        </p:spPr>
      </p:pic>
      <p:pic>
        <p:nvPicPr>
          <p:cNvPr id="168" name="Google Shape;168;p3"/>
          <p:cNvPicPr preferRelativeResize="0"/>
          <p:nvPr/>
        </p:nvPicPr>
        <p:blipFill rotWithShape="1">
          <a:blip r:embed="rId4">
            <a:alphaModFix/>
          </a:blip>
          <a:srcRect/>
          <a:stretch/>
        </p:blipFill>
        <p:spPr>
          <a:xfrm>
            <a:off x="4516017" y="6352332"/>
            <a:ext cx="1303176" cy="286047"/>
          </a:xfrm>
          <a:prstGeom prst="rect">
            <a:avLst/>
          </a:prstGeom>
          <a:noFill/>
          <a:ln>
            <a:noFill/>
          </a:ln>
        </p:spPr>
      </p:pic>
      <p:pic>
        <p:nvPicPr>
          <p:cNvPr id="169" name="Google Shape;169;p3"/>
          <p:cNvPicPr preferRelativeResize="0"/>
          <p:nvPr/>
        </p:nvPicPr>
        <p:blipFill rotWithShape="1">
          <a:blip r:embed="rId5">
            <a:alphaModFix/>
          </a:blip>
          <a:srcRect/>
          <a:stretch/>
        </p:blipFill>
        <p:spPr>
          <a:xfrm>
            <a:off x="655000" y="6218341"/>
            <a:ext cx="416638" cy="589174"/>
          </a:xfrm>
          <a:prstGeom prst="rect">
            <a:avLst/>
          </a:prstGeom>
          <a:noFill/>
          <a:ln>
            <a:noFill/>
          </a:ln>
        </p:spPr>
      </p:pic>
      <p:pic>
        <p:nvPicPr>
          <p:cNvPr id="8" name="Google Shape;157;p2"/>
          <p:cNvPicPr preferRelativeResize="0"/>
          <p:nvPr/>
        </p:nvPicPr>
        <p:blipFill rotWithShape="1">
          <a:blip r:embed="rId3">
            <a:alphaModFix/>
          </a:blip>
          <a:srcRect/>
          <a:stretch/>
        </p:blipFill>
        <p:spPr>
          <a:xfrm>
            <a:off x="1776108" y="6218341"/>
            <a:ext cx="2327012" cy="420038"/>
          </a:xfrm>
          <a:prstGeom prst="rect">
            <a:avLst/>
          </a:prstGeom>
          <a:noFill/>
          <a:ln>
            <a:noFill/>
          </a:ln>
        </p:spPr>
      </p:pic>
      <p:pic>
        <p:nvPicPr>
          <p:cNvPr id="9" name="Google Shape;158;p2"/>
          <p:cNvPicPr preferRelativeResize="0"/>
          <p:nvPr/>
        </p:nvPicPr>
        <p:blipFill rotWithShape="1">
          <a:blip r:embed="rId4">
            <a:alphaModFix/>
          </a:blip>
          <a:srcRect/>
          <a:stretch/>
        </p:blipFill>
        <p:spPr>
          <a:xfrm>
            <a:off x="4516017" y="6352332"/>
            <a:ext cx="1303176" cy="286047"/>
          </a:xfrm>
          <a:prstGeom prst="rect">
            <a:avLst/>
          </a:prstGeom>
          <a:noFill/>
          <a:ln>
            <a:noFill/>
          </a:ln>
        </p:spPr>
      </p:pic>
      <p:pic>
        <p:nvPicPr>
          <p:cNvPr id="10" name="Google Shape;159;p2"/>
          <p:cNvPicPr preferRelativeResize="0"/>
          <p:nvPr/>
        </p:nvPicPr>
        <p:blipFill rotWithShape="1">
          <a:blip r:embed="rId5">
            <a:alphaModFix/>
          </a:blip>
          <a:srcRect/>
          <a:stretch/>
        </p:blipFill>
        <p:spPr>
          <a:xfrm>
            <a:off x="655000" y="6218341"/>
            <a:ext cx="416638" cy="589174"/>
          </a:xfrm>
          <a:prstGeom prst="rect">
            <a:avLst/>
          </a:prstGeom>
          <a:noFill/>
          <a:ln>
            <a:noFill/>
          </a:ln>
        </p:spPr>
      </p:pic>
      <p:pic>
        <p:nvPicPr>
          <p:cNvPr id="11" name="Google Shape;150;p1"/>
          <p:cNvPicPr preferRelativeResize="0"/>
          <p:nvPr/>
        </p:nvPicPr>
        <p:blipFill rotWithShape="1">
          <a:blip r:embed="rId6">
            <a:alphaModFix/>
          </a:blip>
          <a:srcRect/>
          <a:stretch/>
        </p:blipFill>
        <p:spPr>
          <a:xfrm>
            <a:off x="863319" y="202316"/>
            <a:ext cx="2033448" cy="426944"/>
          </a:xfrm>
          <a:prstGeom prst="rect">
            <a:avLst/>
          </a:prstGeom>
          <a:noFill/>
          <a:ln>
            <a:noFill/>
          </a:ln>
        </p:spPr>
      </p:pic>
      <p:pic>
        <p:nvPicPr>
          <p:cNvPr id="12" name="Google Shape;274;p17"/>
          <p:cNvPicPr preferRelativeResize="0"/>
          <p:nvPr/>
        </p:nvPicPr>
        <p:blipFill rotWithShape="1">
          <a:blip r:embed="rId7">
            <a:alphaModFix/>
          </a:blip>
          <a:srcRect/>
          <a:stretch/>
        </p:blipFill>
        <p:spPr>
          <a:xfrm>
            <a:off x="7838080" y="132220"/>
            <a:ext cx="1081986" cy="452162"/>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4"/>
          <p:cNvSpPr txBox="1">
            <a:spLocks noGrp="1"/>
          </p:cNvSpPr>
          <p:nvPr>
            <p:ph type="title"/>
          </p:nvPr>
        </p:nvSpPr>
        <p:spPr>
          <a:xfrm>
            <a:off x="677334" y="764830"/>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de-DE" dirty="0" err="1" smtClean="0"/>
              <a:t>Challenges</a:t>
            </a:r>
            <a:r>
              <a:rPr lang="de-DE" dirty="0" smtClean="0"/>
              <a:t> </a:t>
            </a:r>
            <a:r>
              <a:rPr lang="de-DE" dirty="0" err="1"/>
              <a:t>and</a:t>
            </a:r>
            <a:r>
              <a:rPr lang="de-DE" dirty="0"/>
              <a:t> </a:t>
            </a:r>
            <a:r>
              <a:rPr lang="de-DE" dirty="0" err="1"/>
              <a:t>Opportunities</a:t>
            </a:r>
            <a:endParaRPr dirty="0"/>
          </a:p>
        </p:txBody>
      </p:sp>
      <p:sp>
        <p:nvSpPr>
          <p:cNvPr id="175" name="Google Shape;175;p4"/>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p>
            <a:pPr marL="121920" lvl="0" indent="0" algn="l" rtl="0">
              <a:spcBef>
                <a:spcPts val="0"/>
              </a:spcBef>
              <a:spcAft>
                <a:spcPts val="0"/>
              </a:spcAft>
              <a:buSzPts val="1920"/>
              <a:buNone/>
            </a:pPr>
            <a:r>
              <a:rPr lang="de-DE" sz="2800" dirty="0" err="1" smtClean="0"/>
              <a:t>Two</a:t>
            </a:r>
            <a:r>
              <a:rPr lang="de-DE" sz="2800" dirty="0" smtClean="0"/>
              <a:t> </a:t>
            </a:r>
            <a:r>
              <a:rPr lang="de-DE" sz="2800" dirty="0" err="1"/>
              <a:t>groups</a:t>
            </a:r>
            <a:r>
              <a:rPr lang="de-DE" sz="2800" dirty="0" smtClean="0"/>
              <a:t>:</a:t>
            </a:r>
          </a:p>
          <a:p>
            <a:pPr marL="121920" lvl="0" indent="0" algn="l" rtl="0">
              <a:spcBef>
                <a:spcPts val="0"/>
              </a:spcBef>
              <a:spcAft>
                <a:spcPts val="0"/>
              </a:spcAft>
              <a:buSzPts val="1920"/>
              <a:buNone/>
            </a:pPr>
            <a:endParaRPr sz="2800" dirty="0"/>
          </a:p>
          <a:p>
            <a:pPr marL="533400" lvl="1" indent="0">
              <a:spcBef>
                <a:spcPts val="0"/>
              </a:spcBef>
              <a:spcAft>
                <a:spcPts val="600"/>
              </a:spcAft>
              <a:buSzPts val="2400"/>
              <a:buNone/>
            </a:pPr>
            <a:r>
              <a:rPr lang="de-DE" sz="3400" dirty="0">
                <a:solidFill>
                  <a:schemeClr val="accent1"/>
                </a:solidFill>
              </a:rPr>
              <a:t>A</a:t>
            </a:r>
            <a:r>
              <a:rPr lang="de-DE" sz="2600" dirty="0"/>
              <a:t>: </a:t>
            </a:r>
            <a:r>
              <a:rPr lang="de-DE" sz="2600" dirty="0" err="1" smtClean="0"/>
              <a:t>opportunities</a:t>
            </a:r>
            <a:endParaRPr sz="2600" dirty="0"/>
          </a:p>
          <a:p>
            <a:pPr marL="533400" lvl="1" indent="0">
              <a:spcBef>
                <a:spcPts val="0"/>
              </a:spcBef>
              <a:spcAft>
                <a:spcPts val="600"/>
              </a:spcAft>
              <a:buSzPts val="2400"/>
              <a:buNone/>
            </a:pPr>
            <a:r>
              <a:rPr lang="de-DE" sz="3400" dirty="0">
                <a:solidFill>
                  <a:schemeClr val="accent1"/>
                </a:solidFill>
              </a:rPr>
              <a:t>B</a:t>
            </a:r>
            <a:r>
              <a:rPr lang="de-DE" sz="2600" dirty="0"/>
              <a:t>: </a:t>
            </a:r>
            <a:r>
              <a:rPr lang="de-DE" sz="2600" dirty="0" err="1"/>
              <a:t>challenges</a:t>
            </a:r>
            <a:endParaRPr sz="2600" dirty="0"/>
          </a:p>
        </p:txBody>
      </p:sp>
      <p:pic>
        <p:nvPicPr>
          <p:cNvPr id="177" name="Google Shape;177;p4"/>
          <p:cNvPicPr preferRelativeResize="0"/>
          <p:nvPr/>
        </p:nvPicPr>
        <p:blipFill rotWithShape="1">
          <a:blip r:embed="rId3">
            <a:alphaModFix/>
          </a:blip>
          <a:srcRect/>
          <a:stretch/>
        </p:blipFill>
        <p:spPr>
          <a:xfrm>
            <a:off x="1776108" y="6218341"/>
            <a:ext cx="2327012" cy="420038"/>
          </a:xfrm>
          <a:prstGeom prst="rect">
            <a:avLst/>
          </a:prstGeom>
          <a:noFill/>
          <a:ln>
            <a:noFill/>
          </a:ln>
        </p:spPr>
      </p:pic>
      <p:pic>
        <p:nvPicPr>
          <p:cNvPr id="178" name="Google Shape;178;p4"/>
          <p:cNvPicPr preferRelativeResize="0"/>
          <p:nvPr/>
        </p:nvPicPr>
        <p:blipFill rotWithShape="1">
          <a:blip r:embed="rId4">
            <a:alphaModFix/>
          </a:blip>
          <a:srcRect/>
          <a:stretch/>
        </p:blipFill>
        <p:spPr>
          <a:xfrm>
            <a:off x="4516017" y="6352332"/>
            <a:ext cx="1303176" cy="286047"/>
          </a:xfrm>
          <a:prstGeom prst="rect">
            <a:avLst/>
          </a:prstGeom>
          <a:noFill/>
          <a:ln>
            <a:noFill/>
          </a:ln>
        </p:spPr>
      </p:pic>
      <p:pic>
        <p:nvPicPr>
          <p:cNvPr id="179" name="Google Shape;179;p4"/>
          <p:cNvPicPr preferRelativeResize="0"/>
          <p:nvPr/>
        </p:nvPicPr>
        <p:blipFill rotWithShape="1">
          <a:blip r:embed="rId5">
            <a:alphaModFix/>
          </a:blip>
          <a:srcRect/>
          <a:stretch/>
        </p:blipFill>
        <p:spPr>
          <a:xfrm>
            <a:off x="655000" y="6218341"/>
            <a:ext cx="416638" cy="589174"/>
          </a:xfrm>
          <a:prstGeom prst="rect">
            <a:avLst/>
          </a:prstGeom>
          <a:noFill/>
          <a:ln>
            <a:noFill/>
          </a:ln>
        </p:spPr>
      </p:pic>
      <p:pic>
        <p:nvPicPr>
          <p:cNvPr id="8" name="Google Shape;157;p2"/>
          <p:cNvPicPr preferRelativeResize="0"/>
          <p:nvPr/>
        </p:nvPicPr>
        <p:blipFill rotWithShape="1">
          <a:blip r:embed="rId3">
            <a:alphaModFix/>
          </a:blip>
          <a:srcRect/>
          <a:stretch/>
        </p:blipFill>
        <p:spPr>
          <a:xfrm>
            <a:off x="1776108" y="6218341"/>
            <a:ext cx="2327012" cy="420038"/>
          </a:xfrm>
          <a:prstGeom prst="rect">
            <a:avLst/>
          </a:prstGeom>
          <a:noFill/>
          <a:ln>
            <a:noFill/>
          </a:ln>
        </p:spPr>
      </p:pic>
      <p:pic>
        <p:nvPicPr>
          <p:cNvPr id="9" name="Google Shape;158;p2"/>
          <p:cNvPicPr preferRelativeResize="0"/>
          <p:nvPr/>
        </p:nvPicPr>
        <p:blipFill rotWithShape="1">
          <a:blip r:embed="rId4">
            <a:alphaModFix/>
          </a:blip>
          <a:srcRect/>
          <a:stretch/>
        </p:blipFill>
        <p:spPr>
          <a:xfrm>
            <a:off x="4516017" y="6352332"/>
            <a:ext cx="1303176" cy="286047"/>
          </a:xfrm>
          <a:prstGeom prst="rect">
            <a:avLst/>
          </a:prstGeom>
          <a:noFill/>
          <a:ln>
            <a:noFill/>
          </a:ln>
        </p:spPr>
      </p:pic>
      <p:pic>
        <p:nvPicPr>
          <p:cNvPr id="10" name="Google Shape;159;p2"/>
          <p:cNvPicPr preferRelativeResize="0"/>
          <p:nvPr/>
        </p:nvPicPr>
        <p:blipFill rotWithShape="1">
          <a:blip r:embed="rId5">
            <a:alphaModFix/>
          </a:blip>
          <a:srcRect/>
          <a:stretch/>
        </p:blipFill>
        <p:spPr>
          <a:xfrm>
            <a:off x="655000" y="6218341"/>
            <a:ext cx="416638" cy="589174"/>
          </a:xfrm>
          <a:prstGeom prst="rect">
            <a:avLst/>
          </a:prstGeom>
          <a:noFill/>
          <a:ln>
            <a:noFill/>
          </a:ln>
        </p:spPr>
      </p:pic>
      <p:pic>
        <p:nvPicPr>
          <p:cNvPr id="11" name="Google Shape;150;p1"/>
          <p:cNvPicPr preferRelativeResize="0"/>
          <p:nvPr/>
        </p:nvPicPr>
        <p:blipFill rotWithShape="1">
          <a:blip r:embed="rId6">
            <a:alphaModFix/>
          </a:blip>
          <a:srcRect/>
          <a:stretch/>
        </p:blipFill>
        <p:spPr>
          <a:xfrm>
            <a:off x="863319" y="202316"/>
            <a:ext cx="2033448" cy="426944"/>
          </a:xfrm>
          <a:prstGeom prst="rect">
            <a:avLst/>
          </a:prstGeom>
          <a:noFill/>
          <a:ln>
            <a:noFill/>
          </a:ln>
        </p:spPr>
      </p:pic>
      <p:pic>
        <p:nvPicPr>
          <p:cNvPr id="12" name="Google Shape;274;p17"/>
          <p:cNvPicPr preferRelativeResize="0"/>
          <p:nvPr/>
        </p:nvPicPr>
        <p:blipFill rotWithShape="1">
          <a:blip r:embed="rId7">
            <a:alphaModFix/>
          </a:blip>
          <a:srcRect/>
          <a:stretch/>
        </p:blipFill>
        <p:spPr>
          <a:xfrm>
            <a:off x="7838080" y="132220"/>
            <a:ext cx="1081986" cy="452162"/>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5"/>
          <p:cNvSpPr txBox="1">
            <a:spLocks noGrp="1"/>
          </p:cNvSpPr>
          <p:nvPr>
            <p:ph type="title"/>
          </p:nvPr>
        </p:nvSpPr>
        <p:spPr>
          <a:xfrm>
            <a:off x="655000" y="806239"/>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de-DE" dirty="0"/>
              <a:t>Industries/</a:t>
            </a:r>
            <a:r>
              <a:rPr lang="de-DE" dirty="0" err="1"/>
              <a:t>fields</a:t>
            </a:r>
            <a:r>
              <a:rPr lang="de-DE" dirty="0"/>
              <a:t> </a:t>
            </a:r>
            <a:endParaRPr dirty="0"/>
          </a:p>
        </p:txBody>
      </p:sp>
      <p:sp>
        <p:nvSpPr>
          <p:cNvPr id="185" name="Google Shape;185;p5"/>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SzPts val="1920"/>
              <a:buChar char="►"/>
            </a:pPr>
            <a:r>
              <a:rPr lang="de-DE" sz="2400" dirty="0"/>
              <a:t>Glass </a:t>
            </a:r>
            <a:r>
              <a:rPr lang="de-DE" sz="2400" dirty="0" err="1"/>
              <a:t>Production</a:t>
            </a:r>
            <a:endParaRPr sz="2400" dirty="0"/>
          </a:p>
          <a:p>
            <a:pPr marL="342900" lvl="0" indent="-342900" algn="l" rtl="0">
              <a:spcBef>
                <a:spcPts val="2200"/>
              </a:spcBef>
              <a:spcAft>
                <a:spcPts val="0"/>
              </a:spcAft>
              <a:buSzPts val="1920"/>
              <a:buChar char="►"/>
            </a:pPr>
            <a:r>
              <a:rPr lang="de-DE" sz="2400" dirty="0" err="1"/>
              <a:t>Electrical</a:t>
            </a:r>
            <a:r>
              <a:rPr lang="de-DE" sz="2400" dirty="0"/>
              <a:t> Engineering</a:t>
            </a:r>
            <a:endParaRPr dirty="0"/>
          </a:p>
          <a:p>
            <a:pPr marL="342900" lvl="0" indent="-342900" algn="l" rtl="0">
              <a:spcBef>
                <a:spcPts val="2200"/>
              </a:spcBef>
              <a:spcAft>
                <a:spcPts val="0"/>
              </a:spcAft>
              <a:buSzPts val="1920"/>
              <a:buChar char="►"/>
            </a:pPr>
            <a:r>
              <a:rPr lang="de-DE" sz="2400" dirty="0"/>
              <a:t>Meat Processing</a:t>
            </a:r>
            <a:endParaRPr dirty="0"/>
          </a:p>
          <a:p>
            <a:pPr marL="342900" lvl="0" indent="-342900" algn="l" rtl="0">
              <a:spcBef>
                <a:spcPts val="2200"/>
              </a:spcBef>
              <a:spcAft>
                <a:spcPts val="0"/>
              </a:spcAft>
              <a:buSzPts val="1920"/>
              <a:buChar char="►"/>
            </a:pPr>
            <a:r>
              <a:rPr lang="de-DE" sz="2400" dirty="0"/>
              <a:t>Road </a:t>
            </a:r>
            <a:r>
              <a:rPr lang="de-DE" sz="2400" dirty="0" smtClean="0"/>
              <a:t>Transport</a:t>
            </a:r>
          </a:p>
          <a:p>
            <a:pPr marL="342900" lvl="0" indent="-342900" algn="l" rtl="0">
              <a:spcBef>
                <a:spcPts val="2200"/>
              </a:spcBef>
              <a:spcAft>
                <a:spcPts val="0"/>
              </a:spcAft>
              <a:buSzPts val="1920"/>
              <a:buChar char="►"/>
            </a:pPr>
            <a:r>
              <a:rPr lang="de-DE" sz="2400" dirty="0" err="1" smtClean="0"/>
              <a:t>Waste</a:t>
            </a:r>
            <a:r>
              <a:rPr lang="de-DE" sz="2400" dirty="0" smtClean="0"/>
              <a:t> Management</a:t>
            </a:r>
            <a:endParaRPr sz="2400" dirty="0"/>
          </a:p>
        </p:txBody>
      </p:sp>
      <p:pic>
        <p:nvPicPr>
          <p:cNvPr id="187" name="Google Shape;187;p5"/>
          <p:cNvPicPr preferRelativeResize="0"/>
          <p:nvPr/>
        </p:nvPicPr>
        <p:blipFill rotWithShape="1">
          <a:blip r:embed="rId3">
            <a:alphaModFix/>
          </a:blip>
          <a:srcRect/>
          <a:stretch/>
        </p:blipFill>
        <p:spPr>
          <a:xfrm>
            <a:off x="1776108" y="6218341"/>
            <a:ext cx="2327012" cy="420038"/>
          </a:xfrm>
          <a:prstGeom prst="rect">
            <a:avLst/>
          </a:prstGeom>
          <a:noFill/>
          <a:ln>
            <a:noFill/>
          </a:ln>
        </p:spPr>
      </p:pic>
      <p:pic>
        <p:nvPicPr>
          <p:cNvPr id="188" name="Google Shape;188;p5"/>
          <p:cNvPicPr preferRelativeResize="0"/>
          <p:nvPr/>
        </p:nvPicPr>
        <p:blipFill rotWithShape="1">
          <a:blip r:embed="rId4">
            <a:alphaModFix/>
          </a:blip>
          <a:srcRect/>
          <a:stretch/>
        </p:blipFill>
        <p:spPr>
          <a:xfrm>
            <a:off x="4516017" y="6352332"/>
            <a:ext cx="1303176" cy="286047"/>
          </a:xfrm>
          <a:prstGeom prst="rect">
            <a:avLst/>
          </a:prstGeom>
          <a:noFill/>
          <a:ln>
            <a:noFill/>
          </a:ln>
        </p:spPr>
      </p:pic>
      <p:pic>
        <p:nvPicPr>
          <p:cNvPr id="189" name="Google Shape;189;p5"/>
          <p:cNvPicPr preferRelativeResize="0"/>
          <p:nvPr/>
        </p:nvPicPr>
        <p:blipFill rotWithShape="1">
          <a:blip r:embed="rId5">
            <a:alphaModFix/>
          </a:blip>
          <a:srcRect/>
          <a:stretch/>
        </p:blipFill>
        <p:spPr>
          <a:xfrm>
            <a:off x="655000" y="6218341"/>
            <a:ext cx="416638" cy="589174"/>
          </a:xfrm>
          <a:prstGeom prst="rect">
            <a:avLst/>
          </a:prstGeom>
          <a:noFill/>
          <a:ln>
            <a:noFill/>
          </a:ln>
        </p:spPr>
      </p:pic>
      <p:pic>
        <p:nvPicPr>
          <p:cNvPr id="8" name="Google Shape;157;p2"/>
          <p:cNvPicPr preferRelativeResize="0"/>
          <p:nvPr/>
        </p:nvPicPr>
        <p:blipFill rotWithShape="1">
          <a:blip r:embed="rId3">
            <a:alphaModFix/>
          </a:blip>
          <a:srcRect/>
          <a:stretch/>
        </p:blipFill>
        <p:spPr>
          <a:xfrm>
            <a:off x="1776108" y="6218341"/>
            <a:ext cx="2327012" cy="420038"/>
          </a:xfrm>
          <a:prstGeom prst="rect">
            <a:avLst/>
          </a:prstGeom>
          <a:noFill/>
          <a:ln>
            <a:noFill/>
          </a:ln>
        </p:spPr>
      </p:pic>
      <p:pic>
        <p:nvPicPr>
          <p:cNvPr id="9" name="Google Shape;158;p2"/>
          <p:cNvPicPr preferRelativeResize="0"/>
          <p:nvPr/>
        </p:nvPicPr>
        <p:blipFill rotWithShape="1">
          <a:blip r:embed="rId4">
            <a:alphaModFix/>
          </a:blip>
          <a:srcRect/>
          <a:stretch/>
        </p:blipFill>
        <p:spPr>
          <a:xfrm>
            <a:off x="4516017" y="6352332"/>
            <a:ext cx="1303176" cy="286047"/>
          </a:xfrm>
          <a:prstGeom prst="rect">
            <a:avLst/>
          </a:prstGeom>
          <a:noFill/>
          <a:ln>
            <a:noFill/>
          </a:ln>
        </p:spPr>
      </p:pic>
      <p:pic>
        <p:nvPicPr>
          <p:cNvPr id="10" name="Google Shape;159;p2"/>
          <p:cNvPicPr preferRelativeResize="0"/>
          <p:nvPr/>
        </p:nvPicPr>
        <p:blipFill rotWithShape="1">
          <a:blip r:embed="rId5">
            <a:alphaModFix/>
          </a:blip>
          <a:srcRect/>
          <a:stretch/>
        </p:blipFill>
        <p:spPr>
          <a:xfrm>
            <a:off x="655000" y="6218341"/>
            <a:ext cx="416638" cy="589174"/>
          </a:xfrm>
          <a:prstGeom prst="rect">
            <a:avLst/>
          </a:prstGeom>
          <a:noFill/>
          <a:ln>
            <a:noFill/>
          </a:ln>
        </p:spPr>
      </p:pic>
      <p:pic>
        <p:nvPicPr>
          <p:cNvPr id="11" name="Google Shape;150;p1"/>
          <p:cNvPicPr preferRelativeResize="0"/>
          <p:nvPr/>
        </p:nvPicPr>
        <p:blipFill rotWithShape="1">
          <a:blip r:embed="rId6">
            <a:alphaModFix/>
          </a:blip>
          <a:srcRect/>
          <a:stretch/>
        </p:blipFill>
        <p:spPr>
          <a:xfrm>
            <a:off x="863319" y="202316"/>
            <a:ext cx="2033448" cy="426944"/>
          </a:xfrm>
          <a:prstGeom prst="rect">
            <a:avLst/>
          </a:prstGeom>
          <a:noFill/>
          <a:ln>
            <a:noFill/>
          </a:ln>
        </p:spPr>
      </p:pic>
      <p:pic>
        <p:nvPicPr>
          <p:cNvPr id="12" name="Google Shape;274;p17"/>
          <p:cNvPicPr preferRelativeResize="0"/>
          <p:nvPr/>
        </p:nvPicPr>
        <p:blipFill rotWithShape="1">
          <a:blip r:embed="rId7">
            <a:alphaModFix/>
          </a:blip>
          <a:srcRect/>
          <a:stretch/>
        </p:blipFill>
        <p:spPr>
          <a:xfrm>
            <a:off x="7838080" y="132220"/>
            <a:ext cx="1081986" cy="452162"/>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6"/>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de-DE"/>
              <a:t>Why group practices into fields?</a:t>
            </a:r>
            <a:endParaRPr/>
          </a:p>
        </p:txBody>
      </p:sp>
      <p:sp>
        <p:nvSpPr>
          <p:cNvPr id="195" name="Google Shape;195;p6"/>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SzPts val="1920"/>
              <a:buChar char="►"/>
            </a:pPr>
            <a:r>
              <a:rPr lang="de-DE" sz="2400" dirty="0"/>
              <a:t>Focus</a:t>
            </a:r>
            <a:endParaRPr dirty="0"/>
          </a:p>
          <a:p>
            <a:pPr marL="342900" lvl="0" indent="-342900" algn="l" rtl="0">
              <a:spcBef>
                <a:spcPts val="2200"/>
              </a:spcBef>
              <a:spcAft>
                <a:spcPts val="0"/>
              </a:spcAft>
              <a:buSzPts val="1920"/>
              <a:buChar char="►"/>
            </a:pPr>
            <a:r>
              <a:rPr lang="de-DE" sz="2400" dirty="0"/>
              <a:t>Efficiency</a:t>
            </a:r>
            <a:endParaRPr dirty="0"/>
          </a:p>
          <a:p>
            <a:pPr marL="342900" lvl="0" indent="-342900" algn="l" rtl="0">
              <a:spcBef>
                <a:spcPts val="2200"/>
              </a:spcBef>
              <a:spcAft>
                <a:spcPts val="0"/>
              </a:spcAft>
              <a:buSzPts val="1920"/>
              <a:buChar char="►"/>
            </a:pPr>
            <a:r>
              <a:rPr lang="de-DE" sz="2400" dirty="0" err="1"/>
              <a:t>Collaboration</a:t>
            </a:r>
            <a:endParaRPr sz="2400" dirty="0"/>
          </a:p>
          <a:p>
            <a:pPr marL="342900" lvl="0" indent="-342900" algn="l" rtl="0">
              <a:spcBef>
                <a:spcPts val="2200"/>
              </a:spcBef>
              <a:spcAft>
                <a:spcPts val="0"/>
              </a:spcAft>
              <a:buSzPts val="1920"/>
              <a:buChar char="►"/>
            </a:pPr>
            <a:r>
              <a:rPr lang="de-DE" sz="2400" dirty="0"/>
              <a:t>Quality Assurance</a:t>
            </a:r>
            <a:endParaRPr sz="2400" dirty="0"/>
          </a:p>
        </p:txBody>
      </p:sp>
      <p:pic>
        <p:nvPicPr>
          <p:cNvPr id="197" name="Google Shape;197;p6"/>
          <p:cNvPicPr preferRelativeResize="0"/>
          <p:nvPr/>
        </p:nvPicPr>
        <p:blipFill rotWithShape="1">
          <a:blip r:embed="rId3">
            <a:alphaModFix/>
          </a:blip>
          <a:srcRect/>
          <a:stretch/>
        </p:blipFill>
        <p:spPr>
          <a:xfrm>
            <a:off x="1776108" y="6218341"/>
            <a:ext cx="2327012" cy="420038"/>
          </a:xfrm>
          <a:prstGeom prst="rect">
            <a:avLst/>
          </a:prstGeom>
          <a:noFill/>
          <a:ln>
            <a:noFill/>
          </a:ln>
        </p:spPr>
      </p:pic>
      <p:pic>
        <p:nvPicPr>
          <p:cNvPr id="198" name="Google Shape;198;p6"/>
          <p:cNvPicPr preferRelativeResize="0"/>
          <p:nvPr/>
        </p:nvPicPr>
        <p:blipFill rotWithShape="1">
          <a:blip r:embed="rId4">
            <a:alphaModFix/>
          </a:blip>
          <a:srcRect/>
          <a:stretch/>
        </p:blipFill>
        <p:spPr>
          <a:xfrm>
            <a:off x="4516017" y="6352332"/>
            <a:ext cx="1303176" cy="286047"/>
          </a:xfrm>
          <a:prstGeom prst="rect">
            <a:avLst/>
          </a:prstGeom>
          <a:noFill/>
          <a:ln>
            <a:noFill/>
          </a:ln>
        </p:spPr>
      </p:pic>
      <p:pic>
        <p:nvPicPr>
          <p:cNvPr id="199" name="Google Shape;199;p6"/>
          <p:cNvPicPr preferRelativeResize="0"/>
          <p:nvPr/>
        </p:nvPicPr>
        <p:blipFill rotWithShape="1">
          <a:blip r:embed="rId5">
            <a:alphaModFix/>
          </a:blip>
          <a:srcRect/>
          <a:stretch/>
        </p:blipFill>
        <p:spPr>
          <a:xfrm>
            <a:off x="655000" y="6218341"/>
            <a:ext cx="416638" cy="589174"/>
          </a:xfrm>
          <a:prstGeom prst="rect">
            <a:avLst/>
          </a:prstGeom>
          <a:noFill/>
          <a:ln>
            <a:noFill/>
          </a:ln>
        </p:spPr>
      </p:pic>
      <p:pic>
        <p:nvPicPr>
          <p:cNvPr id="2" name="Grafik 1"/>
          <p:cNvPicPr>
            <a:picLocks noChangeAspect="1"/>
          </p:cNvPicPr>
          <p:nvPr/>
        </p:nvPicPr>
        <p:blipFill>
          <a:blip r:embed="rId6"/>
          <a:stretch>
            <a:fillRect/>
          </a:stretch>
        </p:blipFill>
        <p:spPr>
          <a:xfrm>
            <a:off x="5719206" y="1930400"/>
            <a:ext cx="3554796" cy="3210278"/>
          </a:xfrm>
          <a:prstGeom prst="rect">
            <a:avLst/>
          </a:prstGeom>
        </p:spPr>
      </p:pic>
      <p:pic>
        <p:nvPicPr>
          <p:cNvPr id="9" name="Google Shape;157;p2"/>
          <p:cNvPicPr preferRelativeResize="0"/>
          <p:nvPr/>
        </p:nvPicPr>
        <p:blipFill rotWithShape="1">
          <a:blip r:embed="rId3">
            <a:alphaModFix/>
          </a:blip>
          <a:srcRect/>
          <a:stretch/>
        </p:blipFill>
        <p:spPr>
          <a:xfrm>
            <a:off x="1776108" y="6218341"/>
            <a:ext cx="2327012" cy="420038"/>
          </a:xfrm>
          <a:prstGeom prst="rect">
            <a:avLst/>
          </a:prstGeom>
          <a:noFill/>
          <a:ln>
            <a:noFill/>
          </a:ln>
        </p:spPr>
      </p:pic>
      <p:pic>
        <p:nvPicPr>
          <p:cNvPr id="10" name="Google Shape;158;p2"/>
          <p:cNvPicPr preferRelativeResize="0"/>
          <p:nvPr/>
        </p:nvPicPr>
        <p:blipFill rotWithShape="1">
          <a:blip r:embed="rId4">
            <a:alphaModFix/>
          </a:blip>
          <a:srcRect/>
          <a:stretch/>
        </p:blipFill>
        <p:spPr>
          <a:xfrm>
            <a:off x="4516017" y="6352332"/>
            <a:ext cx="1303176" cy="286047"/>
          </a:xfrm>
          <a:prstGeom prst="rect">
            <a:avLst/>
          </a:prstGeom>
          <a:noFill/>
          <a:ln>
            <a:noFill/>
          </a:ln>
        </p:spPr>
      </p:pic>
      <p:pic>
        <p:nvPicPr>
          <p:cNvPr id="11" name="Google Shape;159;p2"/>
          <p:cNvPicPr preferRelativeResize="0"/>
          <p:nvPr/>
        </p:nvPicPr>
        <p:blipFill rotWithShape="1">
          <a:blip r:embed="rId5">
            <a:alphaModFix/>
          </a:blip>
          <a:srcRect/>
          <a:stretch/>
        </p:blipFill>
        <p:spPr>
          <a:xfrm>
            <a:off x="655000" y="6218341"/>
            <a:ext cx="416638" cy="589174"/>
          </a:xfrm>
          <a:prstGeom prst="rect">
            <a:avLst/>
          </a:prstGeom>
          <a:noFill/>
          <a:ln>
            <a:noFill/>
          </a:ln>
        </p:spPr>
      </p:pic>
      <p:pic>
        <p:nvPicPr>
          <p:cNvPr id="12" name="Google Shape;150;p1"/>
          <p:cNvPicPr preferRelativeResize="0"/>
          <p:nvPr/>
        </p:nvPicPr>
        <p:blipFill rotWithShape="1">
          <a:blip r:embed="rId7">
            <a:alphaModFix/>
          </a:blip>
          <a:srcRect/>
          <a:stretch/>
        </p:blipFill>
        <p:spPr>
          <a:xfrm>
            <a:off x="863319" y="202316"/>
            <a:ext cx="2033448" cy="426944"/>
          </a:xfrm>
          <a:prstGeom prst="rect">
            <a:avLst/>
          </a:prstGeom>
          <a:noFill/>
          <a:ln>
            <a:noFill/>
          </a:ln>
        </p:spPr>
      </p:pic>
      <p:pic>
        <p:nvPicPr>
          <p:cNvPr id="13" name="Google Shape;274;p17"/>
          <p:cNvPicPr preferRelativeResize="0"/>
          <p:nvPr/>
        </p:nvPicPr>
        <p:blipFill rotWithShape="1">
          <a:blip r:embed="rId8">
            <a:alphaModFix/>
          </a:blip>
          <a:srcRect/>
          <a:stretch/>
        </p:blipFill>
        <p:spPr>
          <a:xfrm>
            <a:off x="7838080" y="132220"/>
            <a:ext cx="1081986" cy="452162"/>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7"/>
          <p:cNvSpPr txBox="1">
            <a:spLocks noGrp="1"/>
          </p:cNvSpPr>
          <p:nvPr>
            <p:ph type="title"/>
          </p:nvPr>
        </p:nvSpPr>
        <p:spPr>
          <a:xfrm>
            <a:off x="408393" y="609599"/>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de-DE" dirty="0"/>
              <a:t>Best </a:t>
            </a:r>
            <a:r>
              <a:rPr lang="de-DE" dirty="0" err="1"/>
              <a:t>practice</a:t>
            </a:r>
            <a:r>
              <a:rPr lang="de-DE" dirty="0"/>
              <a:t> </a:t>
            </a:r>
            <a:r>
              <a:rPr lang="de-DE" dirty="0" err="1"/>
              <a:t>examples</a:t>
            </a:r>
            <a:r>
              <a:rPr lang="de-DE" dirty="0"/>
              <a:t> Catalogue</a:t>
            </a:r>
            <a:endParaRPr dirty="0"/>
          </a:p>
        </p:txBody>
      </p:sp>
      <p:sp>
        <p:nvSpPr>
          <p:cNvPr id="205" name="Google Shape;205;p7"/>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1440"/>
              <a:buNone/>
            </a:pPr>
            <a:r>
              <a:rPr lang="de-DE" b="1" dirty="0"/>
              <a:t>Practices </a:t>
            </a:r>
            <a:r>
              <a:rPr lang="de-DE" b="1" dirty="0" err="1"/>
              <a:t>outlined</a:t>
            </a:r>
            <a:r>
              <a:rPr lang="de-DE" b="1" dirty="0"/>
              <a:t> in </a:t>
            </a:r>
            <a:r>
              <a:rPr lang="de-DE" b="1" dirty="0" err="1"/>
              <a:t>the</a:t>
            </a:r>
            <a:r>
              <a:rPr lang="de-DE" b="1" dirty="0"/>
              <a:t> </a:t>
            </a:r>
            <a:r>
              <a:rPr lang="de-DE" b="1" dirty="0" err="1"/>
              <a:t>catalogue</a:t>
            </a:r>
            <a:r>
              <a:rPr lang="de-DE" b="1" dirty="0"/>
              <a:t>:</a:t>
            </a:r>
            <a:endParaRPr dirty="0"/>
          </a:p>
          <a:p>
            <a:pPr marL="0" lvl="0" indent="0" algn="l" rtl="0">
              <a:spcBef>
                <a:spcPts val="1000"/>
              </a:spcBef>
              <a:spcAft>
                <a:spcPts val="0"/>
              </a:spcAft>
              <a:buSzPts val="1440"/>
              <a:buNone/>
            </a:pPr>
            <a:endParaRPr dirty="0"/>
          </a:p>
          <a:p>
            <a:pPr marL="342900" lvl="0" indent="-342900" algn="l" rtl="0">
              <a:spcBef>
                <a:spcPts val="1000"/>
              </a:spcBef>
              <a:spcAft>
                <a:spcPts val="0"/>
              </a:spcAft>
              <a:buSzPts val="1440"/>
              <a:buChar char="►"/>
            </a:pPr>
            <a:r>
              <a:rPr lang="de-DE" dirty="0"/>
              <a:t>7 </a:t>
            </a:r>
            <a:r>
              <a:rPr lang="de-DE" dirty="0" smtClean="0"/>
              <a:t>in </a:t>
            </a:r>
            <a:r>
              <a:rPr lang="de-DE" dirty="0" err="1"/>
              <a:t>electrical</a:t>
            </a:r>
            <a:r>
              <a:rPr lang="de-DE" dirty="0"/>
              <a:t> </a:t>
            </a:r>
            <a:r>
              <a:rPr lang="de-DE" dirty="0" err="1"/>
              <a:t>engineering</a:t>
            </a:r>
            <a:endParaRPr dirty="0"/>
          </a:p>
          <a:p>
            <a:pPr marL="342900" lvl="0" indent="-342900" algn="l" rtl="0">
              <a:spcBef>
                <a:spcPts val="2200"/>
              </a:spcBef>
              <a:spcAft>
                <a:spcPts val="0"/>
              </a:spcAft>
              <a:buSzPts val="1440"/>
              <a:buChar char="►"/>
            </a:pPr>
            <a:r>
              <a:rPr lang="de-DE" dirty="0"/>
              <a:t>3 in </a:t>
            </a:r>
            <a:r>
              <a:rPr lang="de-DE" dirty="0" err="1"/>
              <a:t>glass</a:t>
            </a:r>
            <a:r>
              <a:rPr lang="de-DE" dirty="0"/>
              <a:t> </a:t>
            </a:r>
            <a:r>
              <a:rPr lang="de-DE" dirty="0" err="1"/>
              <a:t>production</a:t>
            </a:r>
            <a:endParaRPr dirty="0"/>
          </a:p>
          <a:p>
            <a:pPr marL="342900" lvl="0" indent="-342900" algn="l" rtl="0">
              <a:spcBef>
                <a:spcPts val="2200"/>
              </a:spcBef>
              <a:spcAft>
                <a:spcPts val="0"/>
              </a:spcAft>
              <a:buSzPts val="1440"/>
              <a:buChar char="►"/>
            </a:pPr>
            <a:r>
              <a:rPr lang="de-DE" dirty="0"/>
              <a:t>5 in </a:t>
            </a:r>
            <a:r>
              <a:rPr lang="de-DE" dirty="0" err="1"/>
              <a:t>road</a:t>
            </a:r>
            <a:r>
              <a:rPr lang="de-DE" dirty="0"/>
              <a:t> </a:t>
            </a:r>
            <a:r>
              <a:rPr lang="de-DE" dirty="0" err="1"/>
              <a:t>transport</a:t>
            </a:r>
            <a:endParaRPr dirty="0"/>
          </a:p>
          <a:p>
            <a:pPr marL="342900" lvl="0" indent="-342900" algn="l" rtl="0">
              <a:spcBef>
                <a:spcPts val="2200"/>
              </a:spcBef>
              <a:spcAft>
                <a:spcPts val="0"/>
              </a:spcAft>
              <a:buSzPts val="1440"/>
              <a:buChar char="►"/>
            </a:pPr>
            <a:r>
              <a:rPr lang="de-DE" dirty="0"/>
              <a:t>4 in </a:t>
            </a:r>
            <a:r>
              <a:rPr lang="de-DE" dirty="0" err="1"/>
              <a:t>meat</a:t>
            </a:r>
            <a:r>
              <a:rPr lang="de-DE" dirty="0"/>
              <a:t> </a:t>
            </a:r>
            <a:r>
              <a:rPr lang="de-DE" dirty="0" err="1" smtClean="0"/>
              <a:t>processing</a:t>
            </a:r>
            <a:endParaRPr lang="de-DE" dirty="0" smtClean="0"/>
          </a:p>
          <a:p>
            <a:pPr marL="342900" lvl="0" indent="-342900" algn="l" rtl="0">
              <a:spcBef>
                <a:spcPts val="2200"/>
              </a:spcBef>
              <a:spcAft>
                <a:spcPts val="0"/>
              </a:spcAft>
              <a:buSzPts val="1440"/>
              <a:buChar char="►"/>
            </a:pPr>
            <a:r>
              <a:rPr lang="de-DE" dirty="0" smtClean="0"/>
              <a:t>4 in </a:t>
            </a:r>
            <a:r>
              <a:rPr lang="de-DE" dirty="0" err="1" smtClean="0"/>
              <a:t>waste</a:t>
            </a:r>
            <a:r>
              <a:rPr lang="de-DE" dirty="0" smtClean="0"/>
              <a:t> management</a:t>
            </a:r>
            <a:endParaRPr dirty="0"/>
          </a:p>
        </p:txBody>
      </p:sp>
      <p:pic>
        <p:nvPicPr>
          <p:cNvPr id="206" name="Google Shape;206;p7"/>
          <p:cNvPicPr preferRelativeResize="0"/>
          <p:nvPr/>
        </p:nvPicPr>
        <p:blipFill rotWithShape="1">
          <a:blip r:embed="rId3">
            <a:alphaModFix/>
          </a:blip>
          <a:srcRect/>
          <a:stretch/>
        </p:blipFill>
        <p:spPr>
          <a:xfrm rot="1206990">
            <a:off x="6757188" y="1688372"/>
            <a:ext cx="3250329" cy="4608521"/>
          </a:xfrm>
          <a:prstGeom prst="rect">
            <a:avLst/>
          </a:prstGeom>
          <a:solidFill>
            <a:srgbClr val="ECECEC"/>
          </a:solidFill>
          <a:ln w="190500" cap="sq" cmpd="sng">
            <a:solidFill>
              <a:srgbClr val="FFFFFF"/>
            </a:solidFill>
            <a:prstDash val="solid"/>
            <a:miter lim="800000"/>
            <a:headEnd type="none" w="sm" len="sm"/>
            <a:tailEnd type="none" w="sm" len="sm"/>
          </a:ln>
          <a:effectLst>
            <a:outerShdw blurRad="65000" dist="50800" dir="12900000" kx="195000" ky="145000" algn="tl" rotWithShape="0">
              <a:srgbClr val="000000">
                <a:alpha val="29803"/>
              </a:srgbClr>
            </a:outerShdw>
          </a:effectLst>
        </p:spPr>
      </p:pic>
      <p:pic>
        <p:nvPicPr>
          <p:cNvPr id="208" name="Google Shape;208;p7"/>
          <p:cNvPicPr preferRelativeResize="0"/>
          <p:nvPr/>
        </p:nvPicPr>
        <p:blipFill rotWithShape="1">
          <a:blip r:embed="rId4">
            <a:alphaModFix/>
          </a:blip>
          <a:srcRect/>
          <a:stretch/>
        </p:blipFill>
        <p:spPr>
          <a:xfrm>
            <a:off x="1776108" y="6218341"/>
            <a:ext cx="2327012" cy="420038"/>
          </a:xfrm>
          <a:prstGeom prst="rect">
            <a:avLst/>
          </a:prstGeom>
          <a:noFill/>
          <a:ln>
            <a:noFill/>
          </a:ln>
        </p:spPr>
      </p:pic>
      <p:pic>
        <p:nvPicPr>
          <p:cNvPr id="209" name="Google Shape;209;p7"/>
          <p:cNvPicPr preferRelativeResize="0"/>
          <p:nvPr/>
        </p:nvPicPr>
        <p:blipFill rotWithShape="1">
          <a:blip r:embed="rId5">
            <a:alphaModFix/>
          </a:blip>
          <a:srcRect/>
          <a:stretch/>
        </p:blipFill>
        <p:spPr>
          <a:xfrm>
            <a:off x="4516017" y="6352332"/>
            <a:ext cx="1303176" cy="286047"/>
          </a:xfrm>
          <a:prstGeom prst="rect">
            <a:avLst/>
          </a:prstGeom>
          <a:noFill/>
          <a:ln>
            <a:noFill/>
          </a:ln>
        </p:spPr>
      </p:pic>
      <p:pic>
        <p:nvPicPr>
          <p:cNvPr id="210" name="Google Shape;210;p7"/>
          <p:cNvPicPr preferRelativeResize="0"/>
          <p:nvPr/>
        </p:nvPicPr>
        <p:blipFill rotWithShape="1">
          <a:blip r:embed="rId6">
            <a:alphaModFix/>
          </a:blip>
          <a:srcRect/>
          <a:stretch/>
        </p:blipFill>
        <p:spPr>
          <a:xfrm>
            <a:off x="655000" y="6218341"/>
            <a:ext cx="416638" cy="589174"/>
          </a:xfrm>
          <a:prstGeom prst="rect">
            <a:avLst/>
          </a:prstGeom>
          <a:noFill/>
          <a:ln>
            <a:noFill/>
          </a:ln>
        </p:spPr>
      </p:pic>
      <p:pic>
        <p:nvPicPr>
          <p:cNvPr id="9" name="Google Shape;157;p2"/>
          <p:cNvPicPr preferRelativeResize="0"/>
          <p:nvPr/>
        </p:nvPicPr>
        <p:blipFill rotWithShape="1">
          <a:blip r:embed="rId4">
            <a:alphaModFix/>
          </a:blip>
          <a:srcRect/>
          <a:stretch/>
        </p:blipFill>
        <p:spPr>
          <a:xfrm>
            <a:off x="1776108" y="6218341"/>
            <a:ext cx="2327012" cy="420038"/>
          </a:xfrm>
          <a:prstGeom prst="rect">
            <a:avLst/>
          </a:prstGeom>
          <a:noFill/>
          <a:ln>
            <a:noFill/>
          </a:ln>
        </p:spPr>
      </p:pic>
      <p:pic>
        <p:nvPicPr>
          <p:cNvPr id="10" name="Google Shape;158;p2"/>
          <p:cNvPicPr preferRelativeResize="0"/>
          <p:nvPr/>
        </p:nvPicPr>
        <p:blipFill rotWithShape="1">
          <a:blip r:embed="rId5">
            <a:alphaModFix/>
          </a:blip>
          <a:srcRect/>
          <a:stretch/>
        </p:blipFill>
        <p:spPr>
          <a:xfrm>
            <a:off x="4516017" y="6352332"/>
            <a:ext cx="1303176" cy="286047"/>
          </a:xfrm>
          <a:prstGeom prst="rect">
            <a:avLst/>
          </a:prstGeom>
          <a:noFill/>
          <a:ln>
            <a:noFill/>
          </a:ln>
        </p:spPr>
      </p:pic>
      <p:pic>
        <p:nvPicPr>
          <p:cNvPr id="11" name="Google Shape;159;p2"/>
          <p:cNvPicPr preferRelativeResize="0"/>
          <p:nvPr/>
        </p:nvPicPr>
        <p:blipFill rotWithShape="1">
          <a:blip r:embed="rId6">
            <a:alphaModFix/>
          </a:blip>
          <a:srcRect/>
          <a:stretch/>
        </p:blipFill>
        <p:spPr>
          <a:xfrm>
            <a:off x="655000" y="6218341"/>
            <a:ext cx="416638" cy="589174"/>
          </a:xfrm>
          <a:prstGeom prst="rect">
            <a:avLst/>
          </a:prstGeom>
          <a:noFill/>
          <a:ln>
            <a:noFill/>
          </a:ln>
        </p:spPr>
      </p:pic>
      <p:pic>
        <p:nvPicPr>
          <p:cNvPr id="12" name="Google Shape;150;p1"/>
          <p:cNvPicPr preferRelativeResize="0"/>
          <p:nvPr/>
        </p:nvPicPr>
        <p:blipFill rotWithShape="1">
          <a:blip r:embed="rId7">
            <a:alphaModFix/>
          </a:blip>
          <a:srcRect/>
          <a:stretch/>
        </p:blipFill>
        <p:spPr>
          <a:xfrm>
            <a:off x="863319" y="202316"/>
            <a:ext cx="2033448" cy="426944"/>
          </a:xfrm>
          <a:prstGeom prst="rect">
            <a:avLst/>
          </a:prstGeom>
          <a:noFill/>
          <a:ln>
            <a:noFill/>
          </a:ln>
        </p:spPr>
      </p:pic>
      <p:pic>
        <p:nvPicPr>
          <p:cNvPr id="13" name="Google Shape;274;p17"/>
          <p:cNvPicPr preferRelativeResize="0"/>
          <p:nvPr/>
        </p:nvPicPr>
        <p:blipFill rotWithShape="1">
          <a:blip r:embed="rId8">
            <a:alphaModFix/>
          </a:blip>
          <a:srcRect/>
          <a:stretch/>
        </p:blipFill>
        <p:spPr>
          <a:xfrm>
            <a:off x="7838080" y="132220"/>
            <a:ext cx="1081986" cy="452162"/>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8"/>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de-DE"/>
              <a:t>Electrical Engineering</a:t>
            </a:r>
            <a:endParaRPr/>
          </a:p>
        </p:txBody>
      </p:sp>
      <p:sp>
        <p:nvSpPr>
          <p:cNvPr id="216" name="Google Shape;216;p8"/>
          <p:cNvSpPr txBox="1">
            <a:spLocks noGrp="1"/>
          </p:cNvSpPr>
          <p:nvPr>
            <p:ph type="body" idx="1"/>
          </p:nvPr>
        </p:nvSpPr>
        <p:spPr>
          <a:xfrm>
            <a:off x="677334" y="2160589"/>
            <a:ext cx="8596668" cy="388077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SzPts val="1440"/>
              <a:buChar char="►"/>
            </a:pPr>
            <a:r>
              <a:rPr lang="de-DE" dirty="0" err="1"/>
              <a:t>Battery</a:t>
            </a:r>
            <a:r>
              <a:rPr lang="de-DE" dirty="0"/>
              <a:t> </a:t>
            </a:r>
            <a:r>
              <a:rPr lang="de-DE" dirty="0" err="1"/>
              <a:t>disposal</a:t>
            </a:r>
            <a:endParaRPr dirty="0"/>
          </a:p>
          <a:p>
            <a:pPr marL="342900" lvl="0" indent="-342900" algn="l" rtl="0">
              <a:spcBef>
                <a:spcPts val="2200"/>
              </a:spcBef>
              <a:spcAft>
                <a:spcPts val="0"/>
              </a:spcAft>
              <a:buSzPts val="1440"/>
              <a:buChar char="►"/>
            </a:pPr>
            <a:r>
              <a:rPr lang="de-DE" dirty="0" err="1"/>
              <a:t>Copper</a:t>
            </a:r>
            <a:r>
              <a:rPr lang="de-DE" dirty="0"/>
              <a:t> </a:t>
            </a:r>
            <a:r>
              <a:rPr lang="de-DE" dirty="0" err="1"/>
              <a:t>wire</a:t>
            </a:r>
            <a:r>
              <a:rPr lang="de-DE" dirty="0"/>
              <a:t> </a:t>
            </a:r>
            <a:r>
              <a:rPr lang="de-DE" dirty="0" err="1"/>
              <a:t>stripping</a:t>
            </a:r>
            <a:endParaRPr dirty="0"/>
          </a:p>
          <a:p>
            <a:pPr marL="342900" lvl="0" indent="-342900" algn="l" rtl="0">
              <a:spcBef>
                <a:spcPts val="2200"/>
              </a:spcBef>
              <a:spcAft>
                <a:spcPts val="0"/>
              </a:spcAft>
              <a:buSzPts val="1440"/>
              <a:buChar char="►"/>
            </a:pPr>
            <a:r>
              <a:rPr lang="de-DE" dirty="0"/>
              <a:t>Electronic </a:t>
            </a:r>
            <a:r>
              <a:rPr lang="de-DE" dirty="0" err="1"/>
              <a:t>devices</a:t>
            </a:r>
            <a:r>
              <a:rPr lang="de-DE" dirty="0"/>
              <a:t> </a:t>
            </a:r>
            <a:r>
              <a:rPr lang="de-DE" dirty="0" err="1"/>
              <a:t>recycling</a:t>
            </a:r>
            <a:endParaRPr dirty="0"/>
          </a:p>
          <a:p>
            <a:pPr marL="342900" lvl="0" indent="-342900" algn="l" rtl="0">
              <a:spcBef>
                <a:spcPts val="2200"/>
              </a:spcBef>
              <a:spcAft>
                <a:spcPts val="0"/>
              </a:spcAft>
              <a:buSzPts val="1440"/>
              <a:buChar char="►"/>
            </a:pPr>
            <a:r>
              <a:rPr lang="de-DE" dirty="0" err="1"/>
              <a:t>Metal</a:t>
            </a:r>
            <a:r>
              <a:rPr lang="de-DE" dirty="0"/>
              <a:t> Reuse</a:t>
            </a:r>
            <a:endParaRPr dirty="0"/>
          </a:p>
          <a:p>
            <a:pPr marL="342900" lvl="0" indent="-342900" algn="l" rtl="0">
              <a:spcBef>
                <a:spcPts val="2200"/>
              </a:spcBef>
              <a:spcAft>
                <a:spcPts val="0"/>
              </a:spcAft>
              <a:buSzPts val="1440"/>
              <a:buChar char="►"/>
            </a:pPr>
            <a:r>
              <a:rPr lang="de-DE" dirty="0"/>
              <a:t>Cable </a:t>
            </a:r>
            <a:r>
              <a:rPr lang="de-DE" dirty="0" err="1"/>
              <a:t>reuse</a:t>
            </a:r>
            <a:endParaRPr dirty="0"/>
          </a:p>
          <a:p>
            <a:pPr marL="342900" lvl="0" indent="-342900" algn="l" rtl="0">
              <a:spcBef>
                <a:spcPts val="2200"/>
              </a:spcBef>
              <a:spcAft>
                <a:spcPts val="0"/>
              </a:spcAft>
              <a:buSzPts val="1440"/>
              <a:buChar char="►"/>
            </a:pPr>
            <a:r>
              <a:rPr lang="de-DE" dirty="0" err="1"/>
              <a:t>Metal</a:t>
            </a:r>
            <a:r>
              <a:rPr lang="de-DE" dirty="0"/>
              <a:t> Separation – </a:t>
            </a:r>
            <a:r>
              <a:rPr lang="de-DE" dirty="0" err="1"/>
              <a:t>Shavings</a:t>
            </a:r>
            <a:r>
              <a:rPr lang="de-DE" dirty="0"/>
              <a:t> </a:t>
            </a:r>
            <a:r>
              <a:rPr lang="de-DE" dirty="0" err="1"/>
              <a:t>and</a:t>
            </a:r>
            <a:r>
              <a:rPr lang="de-DE" dirty="0"/>
              <a:t> Chips</a:t>
            </a:r>
            <a:endParaRPr dirty="0"/>
          </a:p>
          <a:p>
            <a:pPr marL="342900" lvl="0" indent="-342900" algn="l" rtl="0">
              <a:spcBef>
                <a:spcPts val="2200"/>
              </a:spcBef>
              <a:spcAft>
                <a:spcPts val="0"/>
              </a:spcAft>
              <a:buSzPts val="1440"/>
              <a:buChar char="►"/>
            </a:pPr>
            <a:r>
              <a:rPr lang="de-DE" dirty="0"/>
              <a:t>General </a:t>
            </a:r>
            <a:r>
              <a:rPr lang="de-DE" dirty="0" err="1"/>
              <a:t>Waste</a:t>
            </a:r>
            <a:r>
              <a:rPr lang="de-DE" dirty="0"/>
              <a:t> Separation</a:t>
            </a:r>
            <a:endParaRPr dirty="0"/>
          </a:p>
        </p:txBody>
      </p:sp>
      <p:pic>
        <p:nvPicPr>
          <p:cNvPr id="9" name="Google Shape;157;p2"/>
          <p:cNvPicPr preferRelativeResize="0"/>
          <p:nvPr/>
        </p:nvPicPr>
        <p:blipFill rotWithShape="1">
          <a:blip r:embed="rId3">
            <a:alphaModFix/>
          </a:blip>
          <a:srcRect/>
          <a:stretch/>
        </p:blipFill>
        <p:spPr>
          <a:xfrm>
            <a:off x="1776108" y="6218341"/>
            <a:ext cx="2327012" cy="420038"/>
          </a:xfrm>
          <a:prstGeom prst="rect">
            <a:avLst/>
          </a:prstGeom>
          <a:noFill/>
          <a:ln>
            <a:noFill/>
          </a:ln>
        </p:spPr>
      </p:pic>
      <p:pic>
        <p:nvPicPr>
          <p:cNvPr id="10" name="Google Shape;158;p2"/>
          <p:cNvPicPr preferRelativeResize="0"/>
          <p:nvPr/>
        </p:nvPicPr>
        <p:blipFill rotWithShape="1">
          <a:blip r:embed="rId4">
            <a:alphaModFix/>
          </a:blip>
          <a:srcRect/>
          <a:stretch/>
        </p:blipFill>
        <p:spPr>
          <a:xfrm>
            <a:off x="4516017" y="6352332"/>
            <a:ext cx="1303176" cy="286047"/>
          </a:xfrm>
          <a:prstGeom prst="rect">
            <a:avLst/>
          </a:prstGeom>
          <a:noFill/>
          <a:ln>
            <a:noFill/>
          </a:ln>
        </p:spPr>
      </p:pic>
      <p:pic>
        <p:nvPicPr>
          <p:cNvPr id="11" name="Google Shape;159;p2"/>
          <p:cNvPicPr preferRelativeResize="0"/>
          <p:nvPr/>
        </p:nvPicPr>
        <p:blipFill rotWithShape="1">
          <a:blip r:embed="rId5">
            <a:alphaModFix/>
          </a:blip>
          <a:srcRect/>
          <a:stretch/>
        </p:blipFill>
        <p:spPr>
          <a:xfrm>
            <a:off x="655000" y="6218341"/>
            <a:ext cx="416638" cy="589174"/>
          </a:xfrm>
          <a:prstGeom prst="rect">
            <a:avLst/>
          </a:prstGeom>
          <a:noFill/>
          <a:ln>
            <a:noFill/>
          </a:ln>
        </p:spPr>
      </p:pic>
      <p:pic>
        <p:nvPicPr>
          <p:cNvPr id="12" name="Google Shape;150;p1"/>
          <p:cNvPicPr preferRelativeResize="0"/>
          <p:nvPr/>
        </p:nvPicPr>
        <p:blipFill rotWithShape="1">
          <a:blip r:embed="rId6">
            <a:alphaModFix/>
          </a:blip>
          <a:srcRect/>
          <a:stretch/>
        </p:blipFill>
        <p:spPr>
          <a:xfrm>
            <a:off x="863319" y="202316"/>
            <a:ext cx="2033448" cy="426944"/>
          </a:xfrm>
          <a:prstGeom prst="rect">
            <a:avLst/>
          </a:prstGeom>
          <a:noFill/>
          <a:ln>
            <a:noFill/>
          </a:ln>
        </p:spPr>
      </p:pic>
      <p:pic>
        <p:nvPicPr>
          <p:cNvPr id="13" name="Google Shape;274;p17"/>
          <p:cNvPicPr preferRelativeResize="0"/>
          <p:nvPr/>
        </p:nvPicPr>
        <p:blipFill rotWithShape="1">
          <a:blip r:embed="rId7">
            <a:alphaModFix/>
          </a:blip>
          <a:srcRect/>
          <a:stretch/>
        </p:blipFill>
        <p:spPr>
          <a:xfrm>
            <a:off x="7838080" y="132220"/>
            <a:ext cx="1081986" cy="452162"/>
          </a:xfrm>
          <a:prstGeom prst="rect">
            <a:avLst/>
          </a:prstGeom>
          <a:noFill/>
          <a:ln>
            <a:noFill/>
          </a:ln>
        </p:spPr>
      </p:pic>
      <p:pic>
        <p:nvPicPr>
          <p:cNvPr id="3" name="Grafik 2"/>
          <p:cNvPicPr>
            <a:picLocks noChangeAspect="1"/>
          </p:cNvPicPr>
          <p:nvPr/>
        </p:nvPicPr>
        <p:blipFill>
          <a:blip r:embed="rId8"/>
          <a:stretch>
            <a:fillRect/>
          </a:stretch>
        </p:blipFill>
        <p:spPr>
          <a:xfrm>
            <a:off x="6565252" y="2160589"/>
            <a:ext cx="2545655" cy="2839122"/>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9"/>
          <p:cNvSpPr txBox="1">
            <a:spLocks noGrp="1"/>
          </p:cNvSpPr>
          <p:nvPr>
            <p:ph type="title"/>
          </p:nvPr>
        </p:nvSpPr>
        <p:spPr>
          <a:xfrm>
            <a:off x="677334" y="609600"/>
            <a:ext cx="8596668" cy="1320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accent1"/>
              </a:buClr>
              <a:buSzPts val="3600"/>
              <a:buFont typeface="Trebuchet MS"/>
              <a:buNone/>
            </a:pPr>
            <a:r>
              <a:rPr lang="de-DE" dirty="0"/>
              <a:t>Glass </a:t>
            </a:r>
            <a:r>
              <a:rPr lang="de-DE" dirty="0" err="1"/>
              <a:t>Production</a:t>
            </a:r>
            <a:endParaRPr dirty="0"/>
          </a:p>
        </p:txBody>
      </p:sp>
      <p:sp>
        <p:nvSpPr>
          <p:cNvPr id="226" name="Google Shape;226;p9"/>
          <p:cNvSpPr txBox="1">
            <a:spLocks noGrp="1"/>
          </p:cNvSpPr>
          <p:nvPr>
            <p:ph type="body" idx="1"/>
          </p:nvPr>
        </p:nvSpPr>
        <p:spPr>
          <a:xfrm>
            <a:off x="677334" y="2337568"/>
            <a:ext cx="8596668" cy="388077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SzPts val="1440"/>
              <a:buChar char="►"/>
            </a:pPr>
            <a:r>
              <a:rPr lang="de-DE" sz="2800" dirty="0"/>
              <a:t>Glass </a:t>
            </a:r>
            <a:r>
              <a:rPr lang="de-DE" sz="2800" dirty="0" err="1"/>
              <a:t>Disposal</a:t>
            </a:r>
            <a:endParaRPr sz="2800" dirty="0"/>
          </a:p>
          <a:p>
            <a:pPr marL="342900" lvl="0" indent="-342900" algn="l" rtl="0">
              <a:spcBef>
                <a:spcPts val="2200"/>
              </a:spcBef>
              <a:spcAft>
                <a:spcPts val="0"/>
              </a:spcAft>
              <a:buSzPts val="1440"/>
              <a:buChar char="►"/>
            </a:pPr>
            <a:r>
              <a:rPr lang="de-DE" sz="2800" dirty="0"/>
              <a:t>Glass Reuse</a:t>
            </a:r>
            <a:endParaRPr sz="2800" dirty="0"/>
          </a:p>
        </p:txBody>
      </p:sp>
      <p:pic>
        <p:nvPicPr>
          <p:cNvPr id="227" name="Google Shape;227;p9"/>
          <p:cNvPicPr preferRelativeResize="0"/>
          <p:nvPr/>
        </p:nvPicPr>
        <p:blipFill rotWithShape="1">
          <a:blip r:embed="rId3">
            <a:alphaModFix/>
          </a:blip>
          <a:srcRect/>
          <a:stretch/>
        </p:blipFill>
        <p:spPr>
          <a:xfrm>
            <a:off x="7240555" y="100610"/>
            <a:ext cx="2033448" cy="426944"/>
          </a:xfrm>
          <a:prstGeom prst="rect">
            <a:avLst/>
          </a:prstGeom>
          <a:noFill/>
          <a:ln>
            <a:noFill/>
          </a:ln>
        </p:spPr>
      </p:pic>
      <p:pic>
        <p:nvPicPr>
          <p:cNvPr id="228" name="Google Shape;228;p9"/>
          <p:cNvPicPr preferRelativeResize="0"/>
          <p:nvPr/>
        </p:nvPicPr>
        <p:blipFill rotWithShape="1">
          <a:blip r:embed="rId4">
            <a:alphaModFix/>
          </a:blip>
          <a:srcRect/>
          <a:stretch/>
        </p:blipFill>
        <p:spPr>
          <a:xfrm>
            <a:off x="1776108" y="6218341"/>
            <a:ext cx="2327012" cy="420038"/>
          </a:xfrm>
          <a:prstGeom prst="rect">
            <a:avLst/>
          </a:prstGeom>
          <a:noFill/>
          <a:ln>
            <a:noFill/>
          </a:ln>
        </p:spPr>
      </p:pic>
      <p:pic>
        <p:nvPicPr>
          <p:cNvPr id="229" name="Google Shape;229;p9"/>
          <p:cNvPicPr preferRelativeResize="0"/>
          <p:nvPr/>
        </p:nvPicPr>
        <p:blipFill rotWithShape="1">
          <a:blip r:embed="rId5">
            <a:alphaModFix/>
          </a:blip>
          <a:srcRect/>
          <a:stretch/>
        </p:blipFill>
        <p:spPr>
          <a:xfrm>
            <a:off x="4516017" y="6352332"/>
            <a:ext cx="1303176" cy="286047"/>
          </a:xfrm>
          <a:prstGeom prst="rect">
            <a:avLst/>
          </a:prstGeom>
          <a:noFill/>
          <a:ln>
            <a:noFill/>
          </a:ln>
        </p:spPr>
      </p:pic>
      <p:pic>
        <p:nvPicPr>
          <p:cNvPr id="230" name="Google Shape;230;p9"/>
          <p:cNvPicPr preferRelativeResize="0"/>
          <p:nvPr/>
        </p:nvPicPr>
        <p:blipFill rotWithShape="1">
          <a:blip r:embed="rId6">
            <a:alphaModFix/>
          </a:blip>
          <a:srcRect/>
          <a:stretch/>
        </p:blipFill>
        <p:spPr>
          <a:xfrm>
            <a:off x="655000" y="6218341"/>
            <a:ext cx="416638" cy="589174"/>
          </a:xfrm>
          <a:prstGeom prst="rect">
            <a:avLst/>
          </a:prstGeom>
          <a:noFill/>
          <a:ln>
            <a:noFill/>
          </a:ln>
        </p:spPr>
      </p:pic>
      <p:pic>
        <p:nvPicPr>
          <p:cNvPr id="8" name="Google Shape;157;p2"/>
          <p:cNvPicPr preferRelativeResize="0"/>
          <p:nvPr/>
        </p:nvPicPr>
        <p:blipFill rotWithShape="1">
          <a:blip r:embed="rId4">
            <a:alphaModFix/>
          </a:blip>
          <a:srcRect/>
          <a:stretch/>
        </p:blipFill>
        <p:spPr>
          <a:xfrm>
            <a:off x="1776108" y="6218341"/>
            <a:ext cx="2327012" cy="420038"/>
          </a:xfrm>
          <a:prstGeom prst="rect">
            <a:avLst/>
          </a:prstGeom>
          <a:noFill/>
          <a:ln>
            <a:noFill/>
          </a:ln>
        </p:spPr>
      </p:pic>
      <p:pic>
        <p:nvPicPr>
          <p:cNvPr id="9" name="Google Shape;158;p2"/>
          <p:cNvPicPr preferRelativeResize="0"/>
          <p:nvPr/>
        </p:nvPicPr>
        <p:blipFill rotWithShape="1">
          <a:blip r:embed="rId5">
            <a:alphaModFix/>
          </a:blip>
          <a:srcRect/>
          <a:stretch/>
        </p:blipFill>
        <p:spPr>
          <a:xfrm>
            <a:off x="4516017" y="6352332"/>
            <a:ext cx="1303176" cy="286047"/>
          </a:xfrm>
          <a:prstGeom prst="rect">
            <a:avLst/>
          </a:prstGeom>
          <a:noFill/>
          <a:ln>
            <a:noFill/>
          </a:ln>
        </p:spPr>
      </p:pic>
      <p:pic>
        <p:nvPicPr>
          <p:cNvPr id="10" name="Google Shape;159;p2"/>
          <p:cNvPicPr preferRelativeResize="0"/>
          <p:nvPr/>
        </p:nvPicPr>
        <p:blipFill rotWithShape="1">
          <a:blip r:embed="rId6">
            <a:alphaModFix/>
          </a:blip>
          <a:srcRect/>
          <a:stretch/>
        </p:blipFill>
        <p:spPr>
          <a:xfrm>
            <a:off x="655000" y="6218341"/>
            <a:ext cx="416638" cy="589174"/>
          </a:xfrm>
          <a:prstGeom prst="rect">
            <a:avLst/>
          </a:prstGeom>
          <a:noFill/>
          <a:ln>
            <a:noFill/>
          </a:ln>
        </p:spPr>
      </p:pic>
      <p:pic>
        <p:nvPicPr>
          <p:cNvPr id="11" name="Google Shape;150;p1"/>
          <p:cNvPicPr preferRelativeResize="0"/>
          <p:nvPr/>
        </p:nvPicPr>
        <p:blipFill rotWithShape="1">
          <a:blip r:embed="rId3">
            <a:alphaModFix/>
          </a:blip>
          <a:srcRect/>
          <a:stretch/>
        </p:blipFill>
        <p:spPr>
          <a:xfrm>
            <a:off x="863319" y="202316"/>
            <a:ext cx="2033448" cy="426944"/>
          </a:xfrm>
          <a:prstGeom prst="rect">
            <a:avLst/>
          </a:prstGeom>
          <a:noFill/>
          <a:ln>
            <a:noFill/>
          </a:ln>
        </p:spPr>
      </p:pic>
      <p:pic>
        <p:nvPicPr>
          <p:cNvPr id="12" name="Google Shape;274;p17"/>
          <p:cNvPicPr preferRelativeResize="0"/>
          <p:nvPr/>
        </p:nvPicPr>
        <p:blipFill rotWithShape="1">
          <a:blip r:embed="rId7">
            <a:alphaModFix/>
          </a:blip>
          <a:srcRect/>
          <a:stretch/>
        </p:blipFill>
        <p:spPr>
          <a:xfrm>
            <a:off x="7838080" y="132220"/>
            <a:ext cx="1081986" cy="452162"/>
          </a:xfrm>
          <a:prstGeom prst="rect">
            <a:avLst/>
          </a:prstGeom>
          <a:noFill/>
          <a:ln>
            <a:noFill/>
          </a:ln>
        </p:spPr>
      </p:pic>
    </p:spTree>
  </p:cSld>
  <p:clrMapOvr>
    <a:masterClrMapping/>
  </p:clrMapOvr>
</p:sld>
</file>

<file path=ppt/theme/theme1.xml><?xml version="1.0" encoding="utf-8"?>
<a:theme xmlns:a="http://schemas.openxmlformats.org/drawingml/2006/main" name="Facette">
  <a:themeElements>
    <a:clrScheme name="Grün">
      <a:dk1>
        <a:srgbClr val="000000"/>
      </a:dk1>
      <a:lt1>
        <a:srgbClr val="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268</Words>
  <Application>Microsoft Office PowerPoint</Application>
  <PresentationFormat>Breitbild</PresentationFormat>
  <Paragraphs>65</Paragraphs>
  <Slides>13</Slides>
  <Notes>13</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13</vt:i4>
      </vt:variant>
    </vt:vector>
  </HeadingPairs>
  <TitlesOfParts>
    <vt:vector size="17" baseType="lpstr">
      <vt:lpstr>Arial</vt:lpstr>
      <vt:lpstr>Noto Sans Symbols</vt:lpstr>
      <vt:lpstr>Trebuchet MS</vt:lpstr>
      <vt:lpstr>Facette</vt:lpstr>
      <vt:lpstr>Existing green best practice examples in technical fields in the VET centres</vt:lpstr>
      <vt:lpstr>Module Overview</vt:lpstr>
      <vt:lpstr>Why Green VET?</vt:lpstr>
      <vt:lpstr>Challenges and Opportunities</vt:lpstr>
      <vt:lpstr>Industries/fields </vt:lpstr>
      <vt:lpstr>Why group practices into fields?</vt:lpstr>
      <vt:lpstr>Best practice examples Catalogue</vt:lpstr>
      <vt:lpstr>Electrical Engineering</vt:lpstr>
      <vt:lpstr>Glass Production</vt:lpstr>
      <vt:lpstr>Road Transport</vt:lpstr>
      <vt:lpstr>Meat processing</vt:lpstr>
      <vt:lpstr>Waste Management</vt:lpstr>
      <vt:lpstr>FEEDBACK</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Existing green best practice examples in technical fields in the VET centres</dc:title>
  <dc:creator>Suta-Islamovic Sabina</dc:creator>
  <cp:lastModifiedBy>Suta-Islamovic Sabina</cp:lastModifiedBy>
  <cp:revision>19</cp:revision>
  <dcterms:created xsi:type="dcterms:W3CDTF">2023-04-20T08:34:37Z</dcterms:created>
  <dcterms:modified xsi:type="dcterms:W3CDTF">2023-09-21T08:49:08Z</dcterms:modified>
</cp:coreProperties>
</file>